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8" r:id="rId3"/>
    <p:sldId id="259" r:id="rId4"/>
    <p:sldId id="260" r:id="rId5"/>
    <p:sldId id="262" r:id="rId6"/>
    <p:sldId id="297" r:id="rId7"/>
    <p:sldId id="298" r:id="rId8"/>
    <p:sldId id="299" r:id="rId9"/>
    <p:sldId id="264" r:id="rId10"/>
    <p:sldId id="265" r:id="rId11"/>
    <p:sldId id="300" r:id="rId12"/>
    <p:sldId id="272" r:id="rId13"/>
    <p:sldId id="302" r:id="rId14"/>
    <p:sldId id="301" r:id="rId15"/>
    <p:sldId id="263" r:id="rId16"/>
    <p:sldId id="303" r:id="rId17"/>
    <p:sldId id="268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3799B01-314C-49CC-DB20-C95367B9D319}" name="Cristina Gutiérrez Jiménez" initials="CGJ" userId="S::cgutierrez@freepikco.onmicrosoft.com::9b066b6f-0938-49e6-9aab-2bba891a0f35" providerId="AD"/>
  <p188:author id="{1D697F11-E857-4E9B-674F-30490533E613}" name="Rubén Martín Sánchez" initials="RMS" userId="S::rmartin@freepikco.onmicrosoft.com::99c76c5c-dbd8-45dc-86f7-d64d860af3f1" providerId="AD"/>
  <p188:author id="{5EBDB1DB-79A8-947B-9063-5F17B44521F2}" name="Ruben Martin Sanchez" initials="RMS" userId="e84aa1c1e377097e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bén Martín Sánchez" initials="RMS" lastIdx="1" clrIdx="0">
    <p:extLst>
      <p:ext uri="{19B8F6BF-5375-455C-9EA6-DF929625EA0E}">
        <p15:presenceInfo xmlns:p15="http://schemas.microsoft.com/office/powerpoint/2012/main" userId="S::rmartin@freepikco.onmicrosoft.com::99c76c5c-dbd8-45dc-86f7-d64d860af3f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62625"/>
    <a:srgbClr val="1FD81A"/>
    <a:srgbClr val="6E6EE3"/>
    <a:srgbClr val="ABB2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03" autoAdjust="0"/>
    <p:restoredTop sz="94923" autoAdjust="0"/>
  </p:normalViewPr>
  <p:slideViewPr>
    <p:cSldViewPr snapToGrid="0" showGuides="1">
      <p:cViewPr varScale="1">
        <p:scale>
          <a:sx n="121" d="100"/>
          <a:sy n="121" d="100"/>
        </p:scale>
        <p:origin x="384" y="96"/>
      </p:cViewPr>
      <p:guideLst/>
    </p:cSldViewPr>
  </p:slideViewPr>
  <p:outlineViewPr>
    <p:cViewPr>
      <p:scale>
        <a:sx n="33" d="100"/>
        <a:sy n="33" d="100"/>
      </p:scale>
      <p:origin x="0" y="-4212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51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F44CE5F-8C67-4FAF-8028-D7E4D9E68E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25FEFD1-CE04-4DD5-B7A6-850528A659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5D52F-4D70-4ABC-9288-F02DCCAE4BCC}" type="datetimeFigureOut">
              <a:rPr lang="es-ES" smtClean="0"/>
              <a:t>07/08/2024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2DBEB01-979F-48E4-9ACE-54ADD5DEEA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EEB7EF0-09B9-4C7B-AB0B-0658505687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C024A2-BD8A-4BA8-81EA-257AEFDC389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3320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882FA-E089-4F52-A849-EBE0D5110C96}" type="datetimeFigureOut">
              <a:rPr lang="es-ES" smtClean="0"/>
              <a:t>07/08/2024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8A0A34-6EB3-43B1-A1D1-0839AFA3F5E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303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A0A34-6EB3-43B1-A1D1-0839AFA3F5ED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2029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A0A34-6EB3-43B1-A1D1-0839AFA3F5ED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2726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A0A34-6EB3-43B1-A1D1-0839AFA3F5ED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7245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019443"/>
            <a:ext cx="6858000" cy="1120762"/>
          </a:xfrm>
        </p:spPr>
        <p:txBody>
          <a:bodyPr anchor="b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209261"/>
            <a:ext cx="6858000" cy="351388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23002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138118C-7525-42C5-83E9-649111189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1243260"/>
            <a:ext cx="7696200" cy="265698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148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76313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four colum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23207F-3A99-479A-8D98-54FCC6B21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EFF7-90E2-431F-8E31-BA0CE4C55B2F}" type="datetimeFigureOut">
              <a:rPr lang="en-US" smtClean="0"/>
              <a:t>8/7/2024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ABC894-7C47-47FE-979B-D1600C3FA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F3D13E-9C06-4F32-B4E5-20DCCDD93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E1A90284-BB8E-44FF-BAF3-4210A062E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4EB6436-7B2F-4CF4-A7B3-637707BBD7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900" y="2268166"/>
            <a:ext cx="2382370" cy="392482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B9F2CB4-854C-4A2D-8E5A-AE2CAEDF36C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23900" y="1878288"/>
            <a:ext cx="2382370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2445460-6BB8-4584-BBAD-2A746E4E886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530956" y="1322702"/>
            <a:ext cx="768258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D50625D-D1D2-4BED-A57E-AF2558964A5D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3380814" y="2268166"/>
            <a:ext cx="2382371" cy="392482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9B24D4A-24D4-4C19-B8E4-B7B34D055A22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3380814" y="1878288"/>
            <a:ext cx="2382371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AF97CD13-C2D8-4DF9-B701-0C88073DB5E7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212582" y="1322702"/>
            <a:ext cx="718836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529610B-4413-481B-B9E0-8FEBA647F1CE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380812" y="4038514"/>
            <a:ext cx="2382371" cy="392482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9E34447-83CD-4552-9429-F4C44AEEADE0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3380812" y="3648636"/>
            <a:ext cx="2382371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D68B7FF-8382-40DA-B2CD-B737321134AF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212580" y="3102892"/>
            <a:ext cx="718836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1443ACC-3C2E-43B1-9C41-F1B650BA568E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723900" y="4038514"/>
            <a:ext cx="2382370" cy="392482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307829D-4950-496A-B2D0-D6A3A027FF4A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723900" y="3648636"/>
            <a:ext cx="2382370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A44834D-2338-486D-8D4E-217E192CEA8D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1530956" y="3102892"/>
            <a:ext cx="768258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5A5E3BD-D36D-462B-9931-D9195B690156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6037729" y="2268166"/>
            <a:ext cx="2382371" cy="392482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71EAF7C4-F68C-4E82-B6FB-632C5315F16C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6037729" y="1878288"/>
            <a:ext cx="2382371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CD37443-42DE-4EB8-B028-2A4A05A54410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6844785" y="1337629"/>
            <a:ext cx="768260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33ED8247-8A60-4F97-9516-3B9C037C6EE7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6037727" y="4038514"/>
            <a:ext cx="2382371" cy="392482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Raleway" pitchFamily="2" charset="0"/>
                <a:ea typeface="Roboto" panose="02000000000000000000" pitchFamily="2" charset="0"/>
                <a:cs typeface="Raleway" pitchFamily="2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0DEF99B9-D30D-41AE-B8A8-8B2890B30583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6037727" y="3648636"/>
            <a:ext cx="2382371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0F6ABCAC-9A16-43FC-8462-46F5D05EA130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6844783" y="3098134"/>
            <a:ext cx="768260" cy="392482"/>
          </a:xfrm>
        </p:spPr>
        <p:txBody>
          <a:bodyPr>
            <a:noAutofit/>
          </a:bodyPr>
          <a:lstStyle>
            <a:lvl1pPr marL="0" indent="0" algn="ctr">
              <a:buNone/>
              <a:defRPr sz="2500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1371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hree colum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216C9-25F2-4E9A-9F78-0530A54C4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5ED5E6-9651-4767-9A5B-CB38794482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7925" y="3375245"/>
            <a:ext cx="2444540" cy="591377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AEA3490-67CC-4B49-867B-59A5F0527F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177" y="3375245"/>
            <a:ext cx="2444540" cy="591377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44A65C1-537A-49EC-B360-2884C343A26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907029" y="2915611"/>
            <a:ext cx="2266333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A576A6E-6F7A-44AB-90FE-92E4056E8F3B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449281" y="2913933"/>
            <a:ext cx="2266333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ABFA7B1-3F38-4BB3-990D-E15E1AAD4718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5902429" y="3375245"/>
            <a:ext cx="2444540" cy="591377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0E1E2C2-B2A4-4196-9BED-46BB448A9BBA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5991533" y="2909783"/>
            <a:ext cx="2266333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713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title only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2F3F980-8238-4F11-A848-62E76B22E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EFF7-90E2-431F-8E31-BA0CE4C55B2F}" type="datetimeFigureOut">
              <a:rPr lang="en-US" smtClean="0"/>
              <a:t>8/7/2024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7F08DDD-1203-48E6-A5A3-4A526A744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16166B5-206E-42C4-9A86-357F83C3B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3BAD85-7EEE-48DB-AA7B-3D5AF2BC5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31500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title only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2F3F980-8238-4F11-A848-62E76B22E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EFF7-90E2-431F-8E31-BA0CE4C55B2F}" type="datetimeFigureOut">
              <a:rPr lang="en-US" smtClean="0"/>
              <a:t>8/7/2024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7F08DDD-1203-48E6-A5A3-4A526A744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16166B5-206E-42C4-9A86-357F83C3B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3BAD85-7EEE-48DB-AA7B-3D5AF2BC5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6690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022307C-D1BA-4FEF-809E-8A95C9EBD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3EFF7-90E2-431F-8E31-BA0CE4C55B2F}" type="datetimeFigureOut">
              <a:rPr lang="en-US" smtClean="0"/>
              <a:t>8/7/2024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5B13404-378A-4961-A564-2DBFEA602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D1596C8-8C93-4309-981A-9C71361DC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CEFFA-EA14-4325-A0F4-7973582784D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F665872-762E-4CFE-832B-CFA1A2014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32BA63-80E7-4035-9BA9-1B7B57FE9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268017"/>
            <a:ext cx="7696200" cy="332303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Raleway" pitchFamily="2" charset="0"/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01757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5C77C-9605-4FAE-AC0A-22A7D3427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785479"/>
            <a:ext cx="7696200" cy="922389"/>
          </a:xfrm>
        </p:spPr>
        <p:txBody>
          <a:bodyPr>
            <a:no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Google Shape;135;p24">
            <a:extLst>
              <a:ext uri="{FF2B5EF4-FFF2-40B4-BE49-F238E27FC236}">
                <a16:creationId xmlns:a16="http://schemas.microsoft.com/office/drawing/2014/main" id="{651A2E26-AA59-4BEA-B8D5-AB7940BBE046}"/>
              </a:ext>
            </a:extLst>
          </p:cNvPr>
          <p:cNvSpPr txBox="1"/>
          <p:nvPr userDrawn="1"/>
        </p:nvSpPr>
        <p:spPr>
          <a:xfrm>
            <a:off x="2210700" y="3648615"/>
            <a:ext cx="471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CREDITS</a:t>
            </a:r>
            <a:r>
              <a:rPr lang="en" sz="1200" dirty="0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: This presentation template was created by </a:t>
            </a:r>
            <a:r>
              <a:rPr lang="en" sz="1200" b="1" dirty="0">
                <a:solidFill>
                  <a:schemeClr val="bg1"/>
                </a:solidFill>
                <a:uFill>
                  <a:noFill/>
                </a:uFill>
                <a:latin typeface="Raleway" pitchFamily="2" charset="0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lang="en" sz="1200" dirty="0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, including icons by </a:t>
            </a:r>
            <a:r>
              <a:rPr lang="en" sz="1200" b="1" dirty="0">
                <a:solidFill>
                  <a:schemeClr val="bg1"/>
                </a:solidFill>
                <a:uFill>
                  <a:noFill/>
                </a:uFill>
                <a:latin typeface="Raleway" pitchFamily="2" charset="0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" sz="1200" dirty="0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, infographics &amp; images by </a:t>
            </a:r>
            <a:r>
              <a:rPr lang="en" sz="1200" b="1" dirty="0">
                <a:solidFill>
                  <a:schemeClr val="bg1"/>
                </a:solidFill>
                <a:uFill>
                  <a:noFill/>
                </a:uFill>
                <a:latin typeface="Raleway" pitchFamily="2" charset="0"/>
                <a:ea typeface="Anaheim"/>
                <a:cs typeface="Anaheim"/>
                <a:sym typeface="Anaheim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endParaRPr sz="1200" b="1" dirty="0">
              <a:solidFill>
                <a:schemeClr val="bg1"/>
              </a:solidFill>
              <a:latin typeface="Raleway" pitchFamily="2" charset="0"/>
              <a:ea typeface="Anaheim"/>
              <a:cs typeface="Anaheim"/>
              <a:sym typeface="Anaheim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E841DF3-0C34-48E1-B17F-1B859283C0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894985" y="1798837"/>
            <a:ext cx="3354030" cy="127620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501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C3CF40CD-F3C0-4BE5-8708-0140F7FBD5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4" b="1778"/>
          <a:stretch/>
        </p:blipFill>
        <p:spPr>
          <a:xfrm rot="16200000" flipH="1">
            <a:off x="3845891" y="246049"/>
            <a:ext cx="5544158" cy="50520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2838951"/>
            <a:ext cx="7696200" cy="648552"/>
          </a:xfrm>
        </p:spPr>
        <p:txBody>
          <a:bodyPr anchor="b">
            <a:noAutofit/>
          </a:bodyPr>
          <a:lstStyle>
            <a:lvl1pPr algn="ctr">
              <a:defRPr sz="5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900" y="3578296"/>
            <a:ext cx="7696200" cy="273224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3FEA4E8-678D-4279-BA7C-4E624B9ABEB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39183" y="1575249"/>
            <a:ext cx="1465634" cy="729300"/>
          </a:xfrm>
        </p:spPr>
        <p:txBody>
          <a:bodyPr>
            <a:noAutofit/>
          </a:bodyPr>
          <a:lstStyle>
            <a:lvl1pPr marL="0" indent="0" algn="ctr">
              <a:buNone/>
              <a:defRPr sz="5000">
                <a:solidFill>
                  <a:schemeClr val="tx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539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od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Raleway" pitchFamily="2" charset="0"/>
              </a:defRPr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  <a:p>
            <a:pPr lvl="0"/>
            <a:r>
              <a:rPr lang="en-US" dirty="0"/>
              <a:t>Fourth level</a:t>
            </a:r>
          </a:p>
          <a:p>
            <a:pPr lvl="0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6595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B0063E62-E94E-4148-BB62-02A0598CD6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6" b="13804"/>
          <a:stretch/>
        </p:blipFill>
        <p:spPr>
          <a:xfrm flipH="1">
            <a:off x="5267893" y="2123887"/>
            <a:ext cx="3876107" cy="301961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2756" y="3404144"/>
            <a:ext cx="2847262" cy="942679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63980" y="3404144"/>
            <a:ext cx="2847266" cy="942679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algn="ctr">
              <a:defRPr sz="1400"/>
            </a:lvl2pPr>
            <a:lvl3pPr algn="ctr">
              <a:defRPr sz="1400"/>
            </a:lvl3pPr>
            <a:lvl4pPr algn="ctr">
              <a:defRPr sz="1400"/>
            </a:lvl4pPr>
            <a:lvl5pPr algn="ctr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47D2E8C-1B66-4B58-9E61-419F96DF9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57D406E-515A-4F43-9A01-A05A4C6D1924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839088" y="2900433"/>
            <a:ext cx="3434598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5C9BD97-A085-490E-8875-69685121698A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870314" y="2900433"/>
            <a:ext cx="3434600" cy="392482"/>
          </a:xfrm>
        </p:spPr>
        <p:txBody>
          <a:bodyPr>
            <a:noAutofit/>
          </a:bodyPr>
          <a:lstStyle>
            <a:lvl1pPr marL="0" indent="0" algn="ctr">
              <a:buNone/>
              <a:defRPr sz="2300">
                <a:solidFill>
                  <a:schemeClr val="bg1"/>
                </a:solidFill>
                <a:latin typeface="Space Mono" panose="02000509040000020004" pitchFamily="49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2294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Space Mono" panose="02000509040000020004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6818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8F7DF3-02F3-41BF-A060-159BA21B5D0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23900" y="2167246"/>
            <a:ext cx="4224183" cy="2423285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58967345-DB07-428F-8914-C3F421A8A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49"/>
            <a:ext cx="4224183" cy="1335727"/>
          </a:xfrm>
        </p:spPr>
        <p:txBody>
          <a:bodyPr>
            <a:noAutofit/>
          </a:bodyPr>
          <a:lstStyle>
            <a:lvl1pPr algn="l">
              <a:defRPr sz="35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7460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oi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809043F-2CB1-4697-ADC0-1A4B5CEE0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243260"/>
            <a:ext cx="7886700" cy="265698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4782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nd descri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55245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175260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5800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973393"/>
            <a:ext cx="3354030" cy="1550425"/>
          </a:xfrm>
        </p:spPr>
        <p:txBody>
          <a:bodyPr anchor="b">
            <a:noAutofit/>
          </a:bodyPr>
          <a:lstStyle>
            <a:lvl1pPr>
              <a:defRPr sz="3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744140"/>
            <a:ext cx="384810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713238"/>
            <a:ext cx="3354030" cy="112134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437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900" y="1369219"/>
            <a:ext cx="7696200" cy="3221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900" y="4767263"/>
            <a:ext cx="1962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3EFF7-90E2-431F-8E31-BA0CE4C55B2F}" type="datetimeFigureOut">
              <a:rPr lang="en-US" smtClean="0"/>
              <a:t>8/7/2024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19621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CEFFA-EA14-4325-A0F4-7973582784D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480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5" r:id="rId3"/>
    <p:sldLayoutId id="2147483667" r:id="rId4"/>
    <p:sldLayoutId id="2147483669" r:id="rId5"/>
    <p:sldLayoutId id="2147483676" r:id="rId6"/>
    <p:sldLayoutId id="2147483658" r:id="rId7"/>
    <p:sldLayoutId id="2147483671" r:id="rId8"/>
    <p:sldLayoutId id="2147483672" r:id="rId9"/>
    <p:sldLayoutId id="2147483659" r:id="rId10"/>
    <p:sldLayoutId id="2147483670" r:id="rId11"/>
    <p:sldLayoutId id="2147483675" r:id="rId12"/>
    <p:sldLayoutId id="2147483677" r:id="rId13"/>
    <p:sldLayoutId id="2147483679" r:id="rId14"/>
    <p:sldLayoutId id="2147483680" r:id="rId15"/>
    <p:sldLayoutId id="2147483681" r:id="rId16"/>
    <p:sldLayoutId id="2147483678" r:id="rId17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bg1"/>
          </a:solidFill>
          <a:latin typeface="Space Mono" panose="02000509040000020004" pitchFamily="49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Raleway" pitchFamily="2" charset="0"/>
          <a:ea typeface="Roboto" panose="02000000000000000000" pitchFamily="2" charset="0"/>
          <a:cs typeface="Raleway" pitchFamily="2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Raleway" pitchFamily="2" charset="0"/>
          <a:ea typeface="Roboto" panose="02000000000000000000" pitchFamily="2" charset="0"/>
          <a:cs typeface="Raleway" pitchFamily="2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Raleway" pitchFamily="2" charset="0"/>
          <a:ea typeface="Roboto" panose="02000000000000000000" pitchFamily="2" charset="0"/>
          <a:cs typeface="Raleway" pitchFamily="2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Raleway" pitchFamily="2" charset="0"/>
          <a:ea typeface="Roboto" panose="02000000000000000000" pitchFamily="2" charset="0"/>
          <a:cs typeface="Raleway" pitchFamily="2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Raleway" pitchFamily="2" charset="0"/>
          <a:ea typeface="Roboto" panose="02000000000000000000" pitchFamily="2" charset="0"/>
          <a:cs typeface="Raleway" pitchFamily="2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BEBE0-30E7-49E4-A816-DCA7EB6618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5910" y="788376"/>
            <a:ext cx="6269531" cy="1100727"/>
          </a:xfrm>
        </p:spPr>
        <p:txBody>
          <a:bodyPr/>
          <a:lstStyle/>
          <a:p>
            <a:r>
              <a:rPr lang="en-US" sz="4800" dirty="0" smtClean="0"/>
              <a:t>ModSecurity-WAF </a:t>
            </a:r>
            <a:r>
              <a:rPr lang="en-US" sz="2800" dirty="0" smtClean="0"/>
              <a:t>with Nginx &amp; OWASP-CRS</a:t>
            </a:r>
            <a:endParaRPr lang="en-US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00CBEA-0FC4-4517-9DF7-3E1CB1F77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6415" y="2016289"/>
            <a:ext cx="4908062" cy="913947"/>
          </a:xfrm>
        </p:spPr>
        <p:txBody>
          <a:bodyPr>
            <a:noAutofit/>
          </a:bodyPr>
          <a:lstStyle/>
          <a:p>
            <a:r>
              <a:rPr lang="en-US" sz="1400" dirty="0" smtClean="0">
                <a:latin typeface="Raleway" pitchFamily="2" charset="0"/>
              </a:rPr>
              <a:t>By </a:t>
            </a:r>
            <a:r>
              <a:rPr lang="en-US" sz="1400" dirty="0" smtClean="0">
                <a:latin typeface="Raleway" pitchFamily="2" charset="0"/>
              </a:rPr>
              <a:t>: Mohammad Nemer</a:t>
            </a:r>
          </a:p>
          <a:p>
            <a:endParaRPr lang="en-US" sz="1400" dirty="0" smtClean="0">
              <a:latin typeface="Raleway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6D840BE-8B09-4413-9549-168E70C5A7C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" y="484122"/>
            <a:ext cx="845820" cy="68328"/>
          </a:xfrm>
          <a:prstGeom prst="rect">
            <a:avLst/>
          </a:prstGeom>
        </p:spPr>
      </p:pic>
      <p:pic>
        <p:nvPicPr>
          <p:cNvPr id="6" name="Imagen 5" descr="Forma&#10;&#10;Descripción generada automáticamente">
            <a:extLst>
              <a:ext uri="{FF2B5EF4-FFF2-40B4-BE49-F238E27FC236}">
                <a16:creationId xmlns:a16="http://schemas.microsoft.com/office/drawing/2014/main" id="{E069FE39-9AFF-4E56-B3BB-5BAB5B0456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178072" y="746473"/>
            <a:ext cx="3322320" cy="880771"/>
          </a:xfrm>
          <a:prstGeom prst="rect">
            <a:avLst/>
          </a:prstGeom>
        </p:spPr>
      </p:pic>
      <p:pic>
        <p:nvPicPr>
          <p:cNvPr id="7" name="Imagen 6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97CE9324-0A66-40D5-9B2B-2B328B7F3D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7713280" y="2789084"/>
            <a:ext cx="1413641" cy="2201746"/>
          </a:xfrm>
          <a:prstGeom prst="rect">
            <a:avLst/>
          </a:prstGeom>
        </p:spPr>
      </p:pic>
      <p:pic>
        <p:nvPicPr>
          <p:cNvPr id="8" name="Imagen 7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138275C3-D8AB-4EA7-B0E9-C22A9EADE76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32696" y="2760310"/>
            <a:ext cx="2911304" cy="23831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666" y="3055415"/>
            <a:ext cx="4340017" cy="17929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224272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80" y="288131"/>
            <a:ext cx="7866290" cy="458866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580011" y="4631326"/>
            <a:ext cx="327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</a:rPr>
              <a:t>9</a:t>
            </a:r>
            <a:endParaRPr lang="en-US" sz="2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67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51E7BB40-F2F6-45A8-8DCB-F145F4A18596}"/>
              </a:ext>
            </a:extLst>
          </p:cNvPr>
          <p:cNvSpPr/>
          <p:nvPr/>
        </p:nvSpPr>
        <p:spPr>
          <a:xfrm>
            <a:off x="3869343" y="1446612"/>
            <a:ext cx="1405314" cy="9201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2771270"/>
            <a:ext cx="7696200" cy="648552"/>
          </a:xfrm>
        </p:spPr>
        <p:txBody>
          <a:bodyPr/>
          <a:lstStyle/>
          <a:p>
            <a:r>
              <a:rPr lang="en-US" dirty="0" smtClean="0"/>
              <a:t>Outcome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39183" y="1575249"/>
            <a:ext cx="1465634" cy="729300"/>
          </a:xfrm>
        </p:spPr>
        <p:txBody>
          <a:bodyPr/>
          <a:lstStyle/>
          <a:p>
            <a:r>
              <a:rPr lang="es-ES" dirty="0" smtClean="0"/>
              <a:t>04</a:t>
            </a:r>
            <a:endParaRPr lang="en-US" dirty="0"/>
          </a:p>
        </p:txBody>
      </p:sp>
      <p:pic>
        <p:nvPicPr>
          <p:cNvPr id="9" name="Imagen 8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639DCCA2-9858-4220-B31D-CCCEAA4F29A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14713"/>
            <a:ext cx="1340903" cy="315348"/>
          </a:xfrm>
          <a:prstGeom prst="rect">
            <a:avLst/>
          </a:prstGeom>
        </p:spPr>
      </p:pic>
      <p:pic>
        <p:nvPicPr>
          <p:cNvPr id="10" name="Imagen 9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905A640D-9BD3-440D-A713-8DF613A13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5863460" y="152670"/>
            <a:ext cx="1413641" cy="2201746"/>
          </a:xfrm>
          <a:prstGeom prst="rect">
            <a:avLst/>
          </a:prstGeom>
        </p:spPr>
      </p:pic>
      <p:pic>
        <p:nvPicPr>
          <p:cNvPr id="33" name="Imagen 32" descr="Forma&#10;&#10;Descripción generada automáticamente">
            <a:extLst>
              <a:ext uri="{FF2B5EF4-FFF2-40B4-BE49-F238E27FC236}">
                <a16:creationId xmlns:a16="http://schemas.microsoft.com/office/drawing/2014/main" id="{23A1DFB1-DC0E-4133-A6F9-B835A5F72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9584" y="4089675"/>
            <a:ext cx="3322320" cy="880771"/>
          </a:xfrm>
          <a:prstGeom prst="rect">
            <a:avLst/>
          </a:prstGeom>
        </p:spPr>
      </p:pic>
      <p:pic>
        <p:nvPicPr>
          <p:cNvPr id="34" name="Imagen 33" descr="Forma&#10;&#10;Descripción generada automáticamente">
            <a:extLst>
              <a:ext uri="{FF2B5EF4-FFF2-40B4-BE49-F238E27FC236}">
                <a16:creationId xmlns:a16="http://schemas.microsoft.com/office/drawing/2014/main" id="{638A0E52-DE28-4E11-BDA6-D92E55520D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73435" y="956462"/>
            <a:ext cx="3322320" cy="88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0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/>
      <p:bldP spid="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/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b="21222"/>
          <a:stretch/>
        </p:blipFill>
        <p:spPr>
          <a:xfrm>
            <a:off x="-771525" y="2678271"/>
            <a:ext cx="5943600" cy="2320608"/>
          </a:xfrm>
          <a:prstGeom prst="rect">
            <a:avLst/>
          </a:prstGeom>
        </p:spPr>
      </p:pic>
      <p:pic>
        <p:nvPicPr>
          <p:cNvPr id="30" name="Picture 29"/>
          <p:cNvPicPr/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52763" y="1342271"/>
            <a:ext cx="5943600" cy="18764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2875693-0101-47F8-8FF6-40B84B49F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>
            <a:normAutofit/>
          </a:bodyPr>
          <a:lstStyle/>
          <a:p>
            <a:r>
              <a:rPr lang="en-US" dirty="0" smtClean="0"/>
              <a:t>Response &amp; Logs</a:t>
            </a:r>
            <a:endParaRPr lang="en-US" dirty="0"/>
          </a:p>
        </p:txBody>
      </p:sp>
      <p:pic>
        <p:nvPicPr>
          <p:cNvPr id="29" name="Picture 28"/>
          <p:cNvPicPr/>
          <p:nvPr/>
        </p:nvPicPr>
        <p:blipFill rotWithShape="1">
          <a:blip r:embed="rId5"/>
          <a:srcRect t="7440"/>
          <a:stretch/>
        </p:blipFill>
        <p:spPr>
          <a:xfrm>
            <a:off x="3381375" y="2862381"/>
            <a:ext cx="3952875" cy="1952387"/>
          </a:xfrm>
          <a:prstGeom prst="rect">
            <a:avLst/>
          </a:prstGeom>
        </p:spPr>
      </p:pic>
      <p:pic>
        <p:nvPicPr>
          <p:cNvPr id="28" name="Picture 27"/>
          <p:cNvPicPr/>
          <p:nvPr/>
        </p:nvPicPr>
        <p:blipFill rotWithShape="1">
          <a:blip r:embed="rId6"/>
          <a:srcRect b="48568"/>
          <a:stretch/>
        </p:blipFill>
        <p:spPr bwMode="auto">
          <a:xfrm>
            <a:off x="123825" y="1163518"/>
            <a:ext cx="3924300" cy="18654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8420101" y="4631326"/>
            <a:ext cx="487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</a:rPr>
              <a:t>11</a:t>
            </a:r>
            <a:endParaRPr lang="en-US" sz="2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70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51E7BB40-F2F6-45A8-8DCB-F145F4A18596}"/>
              </a:ext>
            </a:extLst>
          </p:cNvPr>
          <p:cNvSpPr/>
          <p:nvPr/>
        </p:nvSpPr>
        <p:spPr>
          <a:xfrm>
            <a:off x="3869343" y="1446612"/>
            <a:ext cx="1405314" cy="9201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2771270"/>
            <a:ext cx="7696200" cy="648552"/>
          </a:xfrm>
        </p:spPr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39183" y="1575249"/>
            <a:ext cx="1465634" cy="729300"/>
          </a:xfrm>
        </p:spPr>
        <p:txBody>
          <a:bodyPr/>
          <a:lstStyle/>
          <a:p>
            <a:r>
              <a:rPr lang="es-ES" dirty="0" smtClean="0"/>
              <a:t>05</a:t>
            </a:r>
            <a:endParaRPr lang="en-US" dirty="0"/>
          </a:p>
        </p:txBody>
      </p:sp>
      <p:pic>
        <p:nvPicPr>
          <p:cNvPr id="9" name="Imagen 8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639DCCA2-9858-4220-B31D-CCCEAA4F29A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14713"/>
            <a:ext cx="1340903" cy="315348"/>
          </a:xfrm>
          <a:prstGeom prst="rect">
            <a:avLst/>
          </a:prstGeom>
        </p:spPr>
      </p:pic>
      <p:pic>
        <p:nvPicPr>
          <p:cNvPr id="10" name="Imagen 9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905A640D-9BD3-440D-A713-8DF613A13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5863460" y="152670"/>
            <a:ext cx="1413641" cy="2201746"/>
          </a:xfrm>
          <a:prstGeom prst="rect">
            <a:avLst/>
          </a:prstGeom>
        </p:spPr>
      </p:pic>
      <p:pic>
        <p:nvPicPr>
          <p:cNvPr id="33" name="Imagen 32" descr="Forma&#10;&#10;Descripción generada automáticamente">
            <a:extLst>
              <a:ext uri="{FF2B5EF4-FFF2-40B4-BE49-F238E27FC236}">
                <a16:creationId xmlns:a16="http://schemas.microsoft.com/office/drawing/2014/main" id="{23A1DFB1-DC0E-4133-A6F9-B835A5F72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9584" y="4089675"/>
            <a:ext cx="3322320" cy="880771"/>
          </a:xfrm>
          <a:prstGeom prst="rect">
            <a:avLst/>
          </a:prstGeom>
        </p:spPr>
      </p:pic>
      <p:pic>
        <p:nvPicPr>
          <p:cNvPr id="34" name="Imagen 33" descr="Forma&#10;&#10;Descripción generada automáticamente">
            <a:extLst>
              <a:ext uri="{FF2B5EF4-FFF2-40B4-BE49-F238E27FC236}">
                <a16:creationId xmlns:a16="http://schemas.microsoft.com/office/drawing/2014/main" id="{638A0E52-DE28-4E11-BDA6-D92E55520D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73435" y="956462"/>
            <a:ext cx="3322320" cy="88077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420101" y="4631326"/>
            <a:ext cx="487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</a:rPr>
              <a:t>12</a:t>
            </a:r>
            <a:endParaRPr lang="en-US" sz="2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88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/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E880D46-5EAE-45C7-BE76-5AF3DE03E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/>
          <a:p>
            <a:r>
              <a:rPr lang="es-ES" dirty="0" smtClean="0"/>
              <a:t>WAF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critical</a:t>
            </a:r>
            <a:r>
              <a:rPr lang="es-ES" dirty="0" smtClean="0"/>
              <a:t> </a:t>
            </a:r>
            <a:r>
              <a:rPr lang="es-ES" dirty="0" err="1" smtClean="0"/>
              <a:t>because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1AA76D7-703B-430D-8643-F79CEA4E7BA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56893" y="2925567"/>
            <a:ext cx="2678143" cy="1321117"/>
          </a:xfrm>
        </p:spPr>
        <p:txBody>
          <a:bodyPr/>
          <a:lstStyle/>
          <a:p>
            <a:r>
              <a:rPr lang="en-US" dirty="0"/>
              <a:t>protecting web applications from common threats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BE4FF4A-BAA5-4B25-ACE6-07A823BC9BE0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378553" y="2954179"/>
            <a:ext cx="2542252" cy="1332752"/>
          </a:xfrm>
        </p:spPr>
        <p:txBody>
          <a:bodyPr/>
          <a:lstStyle/>
          <a:p>
            <a:r>
              <a:rPr lang="en-US" dirty="0"/>
              <a:t>Compliance with industry standards and regulations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4F1E6C2-1D39-471C-ABC2-A396A3C50843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5991533" y="2909782"/>
            <a:ext cx="2266333" cy="1589789"/>
          </a:xfrm>
        </p:spPr>
        <p:txBody>
          <a:bodyPr/>
          <a:lstStyle/>
          <a:p>
            <a:r>
              <a:rPr lang="en-US" dirty="0"/>
              <a:t>Enhances security posture and reduces risk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082AD20-6E2C-4BFD-90A2-CB082EB90141}"/>
              </a:ext>
            </a:extLst>
          </p:cNvPr>
          <p:cNvSpPr/>
          <p:nvPr/>
        </p:nvSpPr>
        <p:spPr>
          <a:xfrm>
            <a:off x="1598235" y="1791382"/>
            <a:ext cx="883920" cy="883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AD6E839-67DE-4B27-B1FF-6422C5169203}"/>
              </a:ext>
            </a:extLst>
          </p:cNvPr>
          <p:cNvSpPr/>
          <p:nvPr/>
        </p:nvSpPr>
        <p:spPr>
          <a:xfrm>
            <a:off x="4130040" y="1791382"/>
            <a:ext cx="883920" cy="883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2D3DEA8-E3DE-42D5-94DC-28B174FC9A1E}"/>
              </a:ext>
            </a:extLst>
          </p:cNvPr>
          <p:cNvSpPr/>
          <p:nvPr/>
        </p:nvSpPr>
        <p:spPr>
          <a:xfrm>
            <a:off x="6661845" y="1791382"/>
            <a:ext cx="883920" cy="883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48" name="Imagen 47" descr="Forma&#10;&#10;Descripción generada automáticamente">
            <a:extLst>
              <a:ext uri="{FF2B5EF4-FFF2-40B4-BE49-F238E27FC236}">
                <a16:creationId xmlns:a16="http://schemas.microsoft.com/office/drawing/2014/main" id="{D0FB59F8-C59F-4D5C-98B2-B2B621383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781772" y="280775"/>
            <a:ext cx="3322320" cy="880771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02F37EC7-98BD-4D18-BA4C-930F6A295C0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039" y="4591050"/>
            <a:ext cx="845820" cy="68328"/>
          </a:xfrm>
          <a:prstGeom prst="rect">
            <a:avLst/>
          </a:prstGeom>
        </p:spPr>
      </p:pic>
      <p:grpSp>
        <p:nvGrpSpPr>
          <p:cNvPr id="55" name="Grupo 312">
            <a:extLst>
              <a:ext uri="{FF2B5EF4-FFF2-40B4-BE49-F238E27FC236}">
                <a16:creationId xmlns:a16="http://schemas.microsoft.com/office/drawing/2014/main" id="{AC4134FC-A85B-4239-8FE0-AF15D8DAE066}"/>
              </a:ext>
            </a:extLst>
          </p:cNvPr>
          <p:cNvGrpSpPr/>
          <p:nvPr/>
        </p:nvGrpSpPr>
        <p:grpSpPr>
          <a:xfrm>
            <a:off x="4383472" y="2078015"/>
            <a:ext cx="377055" cy="332828"/>
            <a:chOff x="3981238" y="3914634"/>
            <a:chExt cx="377055" cy="332828"/>
          </a:xfrm>
        </p:grpSpPr>
        <p:sp>
          <p:nvSpPr>
            <p:cNvPr id="56" name="Forma libre: forma 101">
              <a:extLst>
                <a:ext uri="{FF2B5EF4-FFF2-40B4-BE49-F238E27FC236}">
                  <a16:creationId xmlns:a16="http://schemas.microsoft.com/office/drawing/2014/main" id="{1ED2AD04-75E5-4AA6-A43B-7DAE2DD83007}"/>
                </a:ext>
              </a:extLst>
            </p:cNvPr>
            <p:cNvSpPr/>
            <p:nvPr/>
          </p:nvSpPr>
          <p:spPr>
            <a:xfrm>
              <a:off x="4025451" y="3958854"/>
              <a:ext cx="22113" cy="22092"/>
            </a:xfrm>
            <a:custGeom>
              <a:avLst/>
              <a:gdLst>
                <a:gd name="connsiteX0" fmla="*/ 0 w 22113"/>
                <a:gd name="connsiteY0" fmla="*/ 0 h 22092"/>
                <a:gd name="connsiteX1" fmla="*/ 22113 w 22113"/>
                <a:gd name="connsiteY1" fmla="*/ 0 h 22092"/>
                <a:gd name="connsiteX2" fmla="*/ 22113 w 22113"/>
                <a:gd name="connsiteY2" fmla="*/ 22092 h 22092"/>
                <a:gd name="connsiteX3" fmla="*/ 0 w 22113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13" h="22092">
                  <a:moveTo>
                    <a:pt x="0" y="0"/>
                  </a:moveTo>
                  <a:lnTo>
                    <a:pt x="22113" y="0"/>
                  </a:lnTo>
                  <a:lnTo>
                    <a:pt x="22113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57" name="Forma libre: forma 102">
              <a:extLst>
                <a:ext uri="{FF2B5EF4-FFF2-40B4-BE49-F238E27FC236}">
                  <a16:creationId xmlns:a16="http://schemas.microsoft.com/office/drawing/2014/main" id="{07D7AD1B-1346-447F-84B4-33D603EDC1C6}"/>
                </a:ext>
              </a:extLst>
            </p:cNvPr>
            <p:cNvSpPr/>
            <p:nvPr/>
          </p:nvSpPr>
          <p:spPr>
            <a:xfrm>
              <a:off x="4069671" y="3958854"/>
              <a:ext cx="22113" cy="22092"/>
            </a:xfrm>
            <a:custGeom>
              <a:avLst/>
              <a:gdLst>
                <a:gd name="connsiteX0" fmla="*/ 0 w 22113"/>
                <a:gd name="connsiteY0" fmla="*/ 0 h 22092"/>
                <a:gd name="connsiteX1" fmla="*/ 22113 w 22113"/>
                <a:gd name="connsiteY1" fmla="*/ 0 h 22092"/>
                <a:gd name="connsiteX2" fmla="*/ 22113 w 22113"/>
                <a:gd name="connsiteY2" fmla="*/ 22092 h 22092"/>
                <a:gd name="connsiteX3" fmla="*/ 0 w 22113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13" h="22092">
                  <a:moveTo>
                    <a:pt x="0" y="0"/>
                  </a:moveTo>
                  <a:lnTo>
                    <a:pt x="22113" y="0"/>
                  </a:lnTo>
                  <a:lnTo>
                    <a:pt x="22113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58" name="Forma libre: forma 103">
              <a:extLst>
                <a:ext uri="{FF2B5EF4-FFF2-40B4-BE49-F238E27FC236}">
                  <a16:creationId xmlns:a16="http://schemas.microsoft.com/office/drawing/2014/main" id="{8E4FE295-068A-473B-A6E3-E14BDC12DC0E}"/>
                </a:ext>
              </a:extLst>
            </p:cNvPr>
            <p:cNvSpPr/>
            <p:nvPr/>
          </p:nvSpPr>
          <p:spPr>
            <a:xfrm>
              <a:off x="4113890" y="3958854"/>
              <a:ext cx="22113" cy="22092"/>
            </a:xfrm>
            <a:custGeom>
              <a:avLst/>
              <a:gdLst>
                <a:gd name="connsiteX0" fmla="*/ 0 w 22113"/>
                <a:gd name="connsiteY0" fmla="*/ 0 h 22092"/>
                <a:gd name="connsiteX1" fmla="*/ 22114 w 22113"/>
                <a:gd name="connsiteY1" fmla="*/ 0 h 22092"/>
                <a:gd name="connsiteX2" fmla="*/ 22114 w 22113"/>
                <a:gd name="connsiteY2" fmla="*/ 22092 h 22092"/>
                <a:gd name="connsiteX3" fmla="*/ 0 w 22113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13" h="22092">
                  <a:moveTo>
                    <a:pt x="0" y="0"/>
                  </a:moveTo>
                  <a:lnTo>
                    <a:pt x="22114" y="0"/>
                  </a:lnTo>
                  <a:lnTo>
                    <a:pt x="22114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59" name="Forma libre: forma 104">
              <a:extLst>
                <a:ext uri="{FF2B5EF4-FFF2-40B4-BE49-F238E27FC236}">
                  <a16:creationId xmlns:a16="http://schemas.microsoft.com/office/drawing/2014/main" id="{C70C673A-D7F3-4331-8338-4BDE3EC4C02E}"/>
                </a:ext>
              </a:extLst>
            </p:cNvPr>
            <p:cNvSpPr/>
            <p:nvPr/>
          </p:nvSpPr>
          <p:spPr>
            <a:xfrm>
              <a:off x="3981238" y="3914634"/>
              <a:ext cx="377055" cy="332828"/>
            </a:xfrm>
            <a:custGeom>
              <a:avLst/>
              <a:gdLst>
                <a:gd name="connsiteX0" fmla="*/ 0 w 377055"/>
                <a:gd name="connsiteY0" fmla="*/ 0 h 332828"/>
                <a:gd name="connsiteX1" fmla="*/ 0 w 377055"/>
                <a:gd name="connsiteY1" fmla="*/ 332829 h 332828"/>
                <a:gd name="connsiteX2" fmla="*/ 377055 w 377055"/>
                <a:gd name="connsiteY2" fmla="*/ 332829 h 332828"/>
                <a:gd name="connsiteX3" fmla="*/ 377055 w 377055"/>
                <a:gd name="connsiteY3" fmla="*/ 0 h 332828"/>
                <a:gd name="connsiteX4" fmla="*/ 354956 w 377055"/>
                <a:gd name="connsiteY4" fmla="*/ 22092 h 332828"/>
                <a:gd name="connsiteX5" fmla="*/ 354956 w 377055"/>
                <a:gd name="connsiteY5" fmla="*/ 88418 h 332828"/>
                <a:gd name="connsiteX6" fmla="*/ 22092 w 377055"/>
                <a:gd name="connsiteY6" fmla="*/ 88418 h 332828"/>
                <a:gd name="connsiteX7" fmla="*/ 22092 w 377055"/>
                <a:gd name="connsiteY7" fmla="*/ 22072 h 332828"/>
                <a:gd name="connsiteX8" fmla="*/ 22092 w 377055"/>
                <a:gd name="connsiteY8" fmla="*/ 310708 h 332828"/>
                <a:gd name="connsiteX9" fmla="*/ 22092 w 377055"/>
                <a:gd name="connsiteY9" fmla="*/ 110532 h 332828"/>
                <a:gd name="connsiteX10" fmla="*/ 354956 w 377055"/>
                <a:gd name="connsiteY10" fmla="*/ 110532 h 332828"/>
                <a:gd name="connsiteX11" fmla="*/ 354956 w 377055"/>
                <a:gd name="connsiteY11" fmla="*/ 310736 h 33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7055" h="332828">
                  <a:moveTo>
                    <a:pt x="0" y="0"/>
                  </a:moveTo>
                  <a:lnTo>
                    <a:pt x="0" y="332829"/>
                  </a:lnTo>
                  <a:lnTo>
                    <a:pt x="377055" y="332829"/>
                  </a:lnTo>
                  <a:lnTo>
                    <a:pt x="377055" y="0"/>
                  </a:lnTo>
                  <a:close/>
                  <a:moveTo>
                    <a:pt x="354956" y="22092"/>
                  </a:moveTo>
                  <a:lnTo>
                    <a:pt x="354956" y="88418"/>
                  </a:lnTo>
                  <a:lnTo>
                    <a:pt x="22092" y="88418"/>
                  </a:lnTo>
                  <a:lnTo>
                    <a:pt x="22092" y="22072"/>
                  </a:lnTo>
                  <a:close/>
                  <a:moveTo>
                    <a:pt x="22092" y="310708"/>
                  </a:moveTo>
                  <a:lnTo>
                    <a:pt x="22092" y="110532"/>
                  </a:lnTo>
                  <a:lnTo>
                    <a:pt x="354956" y="110532"/>
                  </a:lnTo>
                  <a:lnTo>
                    <a:pt x="354956" y="310736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60" name="Forma libre: forma 105">
              <a:extLst>
                <a:ext uri="{FF2B5EF4-FFF2-40B4-BE49-F238E27FC236}">
                  <a16:creationId xmlns:a16="http://schemas.microsoft.com/office/drawing/2014/main" id="{A8262557-D3ED-4247-A419-AC7AC0FD95F1}"/>
                </a:ext>
              </a:extLst>
            </p:cNvPr>
            <p:cNvSpPr/>
            <p:nvPr/>
          </p:nvSpPr>
          <p:spPr>
            <a:xfrm>
              <a:off x="4180816" y="4136331"/>
              <a:ext cx="133258" cy="22092"/>
            </a:xfrm>
            <a:custGeom>
              <a:avLst/>
              <a:gdLst>
                <a:gd name="connsiteX0" fmla="*/ 0 w 133258"/>
                <a:gd name="connsiteY0" fmla="*/ 0 h 22092"/>
                <a:gd name="connsiteX1" fmla="*/ 133258 w 133258"/>
                <a:gd name="connsiteY1" fmla="*/ 0 h 22092"/>
                <a:gd name="connsiteX2" fmla="*/ 133258 w 133258"/>
                <a:gd name="connsiteY2" fmla="*/ 22092 h 22092"/>
                <a:gd name="connsiteX3" fmla="*/ 0 w 133258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258" h="22092">
                  <a:moveTo>
                    <a:pt x="0" y="0"/>
                  </a:moveTo>
                  <a:lnTo>
                    <a:pt x="133258" y="0"/>
                  </a:lnTo>
                  <a:lnTo>
                    <a:pt x="133258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61" name="Forma libre: forma 106">
              <a:extLst>
                <a:ext uri="{FF2B5EF4-FFF2-40B4-BE49-F238E27FC236}">
                  <a16:creationId xmlns:a16="http://schemas.microsoft.com/office/drawing/2014/main" id="{D4693685-9A4A-480C-8B5F-D120F618CCD8}"/>
                </a:ext>
              </a:extLst>
            </p:cNvPr>
            <p:cNvSpPr/>
            <p:nvPr/>
          </p:nvSpPr>
          <p:spPr>
            <a:xfrm>
              <a:off x="4025451" y="4136331"/>
              <a:ext cx="133258" cy="22092"/>
            </a:xfrm>
            <a:custGeom>
              <a:avLst/>
              <a:gdLst>
                <a:gd name="connsiteX0" fmla="*/ 0 w 133258"/>
                <a:gd name="connsiteY0" fmla="*/ 0 h 22092"/>
                <a:gd name="connsiteX1" fmla="*/ 133258 w 133258"/>
                <a:gd name="connsiteY1" fmla="*/ 0 h 22092"/>
                <a:gd name="connsiteX2" fmla="*/ 133258 w 133258"/>
                <a:gd name="connsiteY2" fmla="*/ 22092 h 22092"/>
                <a:gd name="connsiteX3" fmla="*/ 0 w 133258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258" h="22092">
                  <a:moveTo>
                    <a:pt x="0" y="0"/>
                  </a:moveTo>
                  <a:lnTo>
                    <a:pt x="133258" y="0"/>
                  </a:lnTo>
                  <a:lnTo>
                    <a:pt x="133258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62" name="Forma libre: forma 107">
              <a:extLst>
                <a:ext uri="{FF2B5EF4-FFF2-40B4-BE49-F238E27FC236}">
                  <a16:creationId xmlns:a16="http://schemas.microsoft.com/office/drawing/2014/main" id="{8D5890EB-7A8F-46DA-9ADB-3CF7D055BEE9}"/>
                </a:ext>
              </a:extLst>
            </p:cNvPr>
            <p:cNvSpPr/>
            <p:nvPr/>
          </p:nvSpPr>
          <p:spPr>
            <a:xfrm>
              <a:off x="4180816" y="4047892"/>
              <a:ext cx="133258" cy="22092"/>
            </a:xfrm>
            <a:custGeom>
              <a:avLst/>
              <a:gdLst>
                <a:gd name="connsiteX0" fmla="*/ 0 w 133258"/>
                <a:gd name="connsiteY0" fmla="*/ 0 h 22092"/>
                <a:gd name="connsiteX1" fmla="*/ 133258 w 133258"/>
                <a:gd name="connsiteY1" fmla="*/ 0 h 22092"/>
                <a:gd name="connsiteX2" fmla="*/ 133258 w 133258"/>
                <a:gd name="connsiteY2" fmla="*/ 22092 h 22092"/>
                <a:gd name="connsiteX3" fmla="*/ 0 w 133258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258" h="22092">
                  <a:moveTo>
                    <a:pt x="0" y="0"/>
                  </a:moveTo>
                  <a:lnTo>
                    <a:pt x="133258" y="0"/>
                  </a:lnTo>
                  <a:lnTo>
                    <a:pt x="133258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63" name="Forma libre: forma 108">
              <a:extLst>
                <a:ext uri="{FF2B5EF4-FFF2-40B4-BE49-F238E27FC236}">
                  <a16:creationId xmlns:a16="http://schemas.microsoft.com/office/drawing/2014/main" id="{F1AAE10E-7DB8-42F2-98DA-20FDEA66FFCC}"/>
                </a:ext>
              </a:extLst>
            </p:cNvPr>
            <p:cNvSpPr/>
            <p:nvPr/>
          </p:nvSpPr>
          <p:spPr>
            <a:xfrm>
              <a:off x="4025451" y="4047892"/>
              <a:ext cx="133258" cy="22092"/>
            </a:xfrm>
            <a:custGeom>
              <a:avLst/>
              <a:gdLst>
                <a:gd name="connsiteX0" fmla="*/ 0 w 133258"/>
                <a:gd name="connsiteY0" fmla="*/ 0 h 22092"/>
                <a:gd name="connsiteX1" fmla="*/ 133258 w 133258"/>
                <a:gd name="connsiteY1" fmla="*/ 0 h 22092"/>
                <a:gd name="connsiteX2" fmla="*/ 133258 w 133258"/>
                <a:gd name="connsiteY2" fmla="*/ 22092 h 22092"/>
                <a:gd name="connsiteX3" fmla="*/ 0 w 133258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258" h="22092">
                  <a:moveTo>
                    <a:pt x="0" y="0"/>
                  </a:moveTo>
                  <a:lnTo>
                    <a:pt x="133258" y="0"/>
                  </a:lnTo>
                  <a:lnTo>
                    <a:pt x="133258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64" name="Forma libre: forma 109">
              <a:extLst>
                <a:ext uri="{FF2B5EF4-FFF2-40B4-BE49-F238E27FC236}">
                  <a16:creationId xmlns:a16="http://schemas.microsoft.com/office/drawing/2014/main" id="{5A9FBBC2-B047-44C3-9410-597717FFF58A}"/>
                </a:ext>
              </a:extLst>
            </p:cNvPr>
            <p:cNvSpPr/>
            <p:nvPr/>
          </p:nvSpPr>
          <p:spPr>
            <a:xfrm>
              <a:off x="4091784" y="4092112"/>
              <a:ext cx="155964" cy="22092"/>
            </a:xfrm>
            <a:custGeom>
              <a:avLst/>
              <a:gdLst>
                <a:gd name="connsiteX0" fmla="*/ 0 w 155964"/>
                <a:gd name="connsiteY0" fmla="*/ 0 h 22092"/>
                <a:gd name="connsiteX1" fmla="*/ 155964 w 155964"/>
                <a:gd name="connsiteY1" fmla="*/ 0 h 22092"/>
                <a:gd name="connsiteX2" fmla="*/ 155964 w 155964"/>
                <a:gd name="connsiteY2" fmla="*/ 22092 h 22092"/>
                <a:gd name="connsiteX3" fmla="*/ 0 w 155964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964" h="22092">
                  <a:moveTo>
                    <a:pt x="0" y="0"/>
                  </a:moveTo>
                  <a:lnTo>
                    <a:pt x="155964" y="0"/>
                  </a:lnTo>
                  <a:lnTo>
                    <a:pt x="155964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65" name="Forma libre: forma 110">
              <a:extLst>
                <a:ext uri="{FF2B5EF4-FFF2-40B4-BE49-F238E27FC236}">
                  <a16:creationId xmlns:a16="http://schemas.microsoft.com/office/drawing/2014/main" id="{69C854B8-A85C-4F8C-A781-0ACC7596E404}"/>
                </a:ext>
              </a:extLst>
            </p:cNvPr>
            <p:cNvSpPr/>
            <p:nvPr/>
          </p:nvSpPr>
          <p:spPr>
            <a:xfrm>
              <a:off x="4025451" y="4092112"/>
              <a:ext cx="44226" cy="22092"/>
            </a:xfrm>
            <a:custGeom>
              <a:avLst/>
              <a:gdLst>
                <a:gd name="connsiteX0" fmla="*/ 0 w 44226"/>
                <a:gd name="connsiteY0" fmla="*/ 0 h 22092"/>
                <a:gd name="connsiteX1" fmla="*/ 44226 w 44226"/>
                <a:gd name="connsiteY1" fmla="*/ 0 h 22092"/>
                <a:gd name="connsiteX2" fmla="*/ 44226 w 44226"/>
                <a:gd name="connsiteY2" fmla="*/ 22092 h 22092"/>
                <a:gd name="connsiteX3" fmla="*/ 0 w 44226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26" h="22092">
                  <a:moveTo>
                    <a:pt x="0" y="0"/>
                  </a:moveTo>
                  <a:lnTo>
                    <a:pt x="44226" y="0"/>
                  </a:lnTo>
                  <a:lnTo>
                    <a:pt x="44226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66" name="Forma libre: forma 111">
              <a:extLst>
                <a:ext uri="{FF2B5EF4-FFF2-40B4-BE49-F238E27FC236}">
                  <a16:creationId xmlns:a16="http://schemas.microsoft.com/office/drawing/2014/main" id="{59502EE1-BFC6-4FD7-8214-5D68D1420182}"/>
                </a:ext>
              </a:extLst>
            </p:cNvPr>
            <p:cNvSpPr/>
            <p:nvPr/>
          </p:nvSpPr>
          <p:spPr>
            <a:xfrm>
              <a:off x="4269854" y="4092112"/>
              <a:ext cx="44226" cy="22092"/>
            </a:xfrm>
            <a:custGeom>
              <a:avLst/>
              <a:gdLst>
                <a:gd name="connsiteX0" fmla="*/ 0 w 44226"/>
                <a:gd name="connsiteY0" fmla="*/ 0 h 22092"/>
                <a:gd name="connsiteX1" fmla="*/ 44226 w 44226"/>
                <a:gd name="connsiteY1" fmla="*/ 0 h 22092"/>
                <a:gd name="connsiteX2" fmla="*/ 44226 w 44226"/>
                <a:gd name="connsiteY2" fmla="*/ 22092 h 22092"/>
                <a:gd name="connsiteX3" fmla="*/ 0 w 44226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26" h="22092">
                  <a:moveTo>
                    <a:pt x="0" y="0"/>
                  </a:moveTo>
                  <a:lnTo>
                    <a:pt x="44226" y="0"/>
                  </a:lnTo>
                  <a:lnTo>
                    <a:pt x="44226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67" name="Forma libre: forma 112">
              <a:extLst>
                <a:ext uri="{FF2B5EF4-FFF2-40B4-BE49-F238E27FC236}">
                  <a16:creationId xmlns:a16="http://schemas.microsoft.com/office/drawing/2014/main" id="{2040DC76-3492-4F4A-A37E-BB3DBADF6A40}"/>
                </a:ext>
              </a:extLst>
            </p:cNvPr>
            <p:cNvSpPr/>
            <p:nvPr/>
          </p:nvSpPr>
          <p:spPr>
            <a:xfrm>
              <a:off x="4091784" y="4180558"/>
              <a:ext cx="155964" cy="22092"/>
            </a:xfrm>
            <a:custGeom>
              <a:avLst/>
              <a:gdLst>
                <a:gd name="connsiteX0" fmla="*/ 0 w 155964"/>
                <a:gd name="connsiteY0" fmla="*/ 0 h 22092"/>
                <a:gd name="connsiteX1" fmla="*/ 155964 w 155964"/>
                <a:gd name="connsiteY1" fmla="*/ 0 h 22092"/>
                <a:gd name="connsiteX2" fmla="*/ 155964 w 155964"/>
                <a:gd name="connsiteY2" fmla="*/ 22092 h 22092"/>
                <a:gd name="connsiteX3" fmla="*/ 0 w 155964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964" h="22092">
                  <a:moveTo>
                    <a:pt x="0" y="0"/>
                  </a:moveTo>
                  <a:lnTo>
                    <a:pt x="155964" y="0"/>
                  </a:lnTo>
                  <a:lnTo>
                    <a:pt x="155964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68" name="Forma libre: forma 113">
              <a:extLst>
                <a:ext uri="{FF2B5EF4-FFF2-40B4-BE49-F238E27FC236}">
                  <a16:creationId xmlns:a16="http://schemas.microsoft.com/office/drawing/2014/main" id="{DA3610FD-4242-4285-9269-C85010D137B9}"/>
                </a:ext>
              </a:extLst>
            </p:cNvPr>
            <p:cNvSpPr/>
            <p:nvPr/>
          </p:nvSpPr>
          <p:spPr>
            <a:xfrm>
              <a:off x="4025451" y="4180558"/>
              <a:ext cx="44226" cy="22092"/>
            </a:xfrm>
            <a:custGeom>
              <a:avLst/>
              <a:gdLst>
                <a:gd name="connsiteX0" fmla="*/ 0 w 44226"/>
                <a:gd name="connsiteY0" fmla="*/ 0 h 22092"/>
                <a:gd name="connsiteX1" fmla="*/ 44226 w 44226"/>
                <a:gd name="connsiteY1" fmla="*/ 0 h 22092"/>
                <a:gd name="connsiteX2" fmla="*/ 44226 w 44226"/>
                <a:gd name="connsiteY2" fmla="*/ 22092 h 22092"/>
                <a:gd name="connsiteX3" fmla="*/ 0 w 44226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26" h="22092">
                  <a:moveTo>
                    <a:pt x="0" y="0"/>
                  </a:moveTo>
                  <a:lnTo>
                    <a:pt x="44226" y="0"/>
                  </a:lnTo>
                  <a:lnTo>
                    <a:pt x="44226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69" name="Forma libre: forma 114">
              <a:extLst>
                <a:ext uri="{FF2B5EF4-FFF2-40B4-BE49-F238E27FC236}">
                  <a16:creationId xmlns:a16="http://schemas.microsoft.com/office/drawing/2014/main" id="{97254813-BE42-4F64-A210-FF9257E37265}"/>
                </a:ext>
              </a:extLst>
            </p:cNvPr>
            <p:cNvSpPr/>
            <p:nvPr/>
          </p:nvSpPr>
          <p:spPr>
            <a:xfrm>
              <a:off x="4269854" y="4180558"/>
              <a:ext cx="44226" cy="22092"/>
            </a:xfrm>
            <a:custGeom>
              <a:avLst/>
              <a:gdLst>
                <a:gd name="connsiteX0" fmla="*/ 0 w 44226"/>
                <a:gd name="connsiteY0" fmla="*/ 0 h 22092"/>
                <a:gd name="connsiteX1" fmla="*/ 44226 w 44226"/>
                <a:gd name="connsiteY1" fmla="*/ 0 h 22092"/>
                <a:gd name="connsiteX2" fmla="*/ 44226 w 44226"/>
                <a:gd name="connsiteY2" fmla="*/ 22092 h 22092"/>
                <a:gd name="connsiteX3" fmla="*/ 0 w 44226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26" h="22092">
                  <a:moveTo>
                    <a:pt x="0" y="0"/>
                  </a:moveTo>
                  <a:lnTo>
                    <a:pt x="44226" y="0"/>
                  </a:lnTo>
                  <a:lnTo>
                    <a:pt x="44226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8420101" y="4631326"/>
            <a:ext cx="487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</a:rPr>
              <a:t>13</a:t>
            </a:r>
            <a:endParaRPr lang="en-US" sz="2000" b="1" dirty="0">
              <a:solidFill>
                <a:schemeClr val="accent6"/>
              </a:solidFill>
            </a:endParaRPr>
          </a:p>
        </p:txBody>
      </p:sp>
      <p:grpSp>
        <p:nvGrpSpPr>
          <p:cNvPr id="38" name="Grupo 327">
            <a:extLst>
              <a:ext uri="{FF2B5EF4-FFF2-40B4-BE49-F238E27FC236}">
                <a16:creationId xmlns:a16="http://schemas.microsoft.com/office/drawing/2014/main" id="{805E8C1F-6C70-4C1C-A18E-9437E8F2EA33}"/>
              </a:ext>
            </a:extLst>
          </p:cNvPr>
          <p:cNvGrpSpPr/>
          <p:nvPr/>
        </p:nvGrpSpPr>
        <p:grpSpPr>
          <a:xfrm>
            <a:off x="1851653" y="2078008"/>
            <a:ext cx="377083" cy="332835"/>
            <a:chOff x="7238535" y="2109459"/>
            <a:chExt cx="377083" cy="332835"/>
          </a:xfrm>
        </p:grpSpPr>
        <p:sp>
          <p:nvSpPr>
            <p:cNvPr id="39" name="Forma libre: forma 79">
              <a:extLst>
                <a:ext uri="{FF2B5EF4-FFF2-40B4-BE49-F238E27FC236}">
                  <a16:creationId xmlns:a16="http://schemas.microsoft.com/office/drawing/2014/main" id="{A4724C63-A532-448E-99F7-B2537910C6AA}"/>
                </a:ext>
              </a:extLst>
            </p:cNvPr>
            <p:cNvSpPr/>
            <p:nvPr/>
          </p:nvSpPr>
          <p:spPr>
            <a:xfrm>
              <a:off x="7282803" y="2153679"/>
              <a:ext cx="22113" cy="22092"/>
            </a:xfrm>
            <a:custGeom>
              <a:avLst/>
              <a:gdLst>
                <a:gd name="connsiteX0" fmla="*/ 0 w 22113"/>
                <a:gd name="connsiteY0" fmla="*/ 0 h 22092"/>
                <a:gd name="connsiteX1" fmla="*/ 22113 w 22113"/>
                <a:gd name="connsiteY1" fmla="*/ 0 h 22092"/>
                <a:gd name="connsiteX2" fmla="*/ 22113 w 22113"/>
                <a:gd name="connsiteY2" fmla="*/ 22092 h 22092"/>
                <a:gd name="connsiteX3" fmla="*/ 0 w 22113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13" h="22092">
                  <a:moveTo>
                    <a:pt x="0" y="0"/>
                  </a:moveTo>
                  <a:lnTo>
                    <a:pt x="22113" y="0"/>
                  </a:lnTo>
                  <a:lnTo>
                    <a:pt x="22113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40" name="Forma libre: forma 80">
              <a:extLst>
                <a:ext uri="{FF2B5EF4-FFF2-40B4-BE49-F238E27FC236}">
                  <a16:creationId xmlns:a16="http://schemas.microsoft.com/office/drawing/2014/main" id="{6033EC7E-327A-4EEB-8E98-EEF928788464}"/>
                </a:ext>
              </a:extLst>
            </p:cNvPr>
            <p:cNvSpPr/>
            <p:nvPr/>
          </p:nvSpPr>
          <p:spPr>
            <a:xfrm>
              <a:off x="7327002" y="2153679"/>
              <a:ext cx="22113" cy="22092"/>
            </a:xfrm>
            <a:custGeom>
              <a:avLst/>
              <a:gdLst>
                <a:gd name="connsiteX0" fmla="*/ 0 w 22113"/>
                <a:gd name="connsiteY0" fmla="*/ 0 h 22092"/>
                <a:gd name="connsiteX1" fmla="*/ 22113 w 22113"/>
                <a:gd name="connsiteY1" fmla="*/ 0 h 22092"/>
                <a:gd name="connsiteX2" fmla="*/ 22113 w 22113"/>
                <a:gd name="connsiteY2" fmla="*/ 22092 h 22092"/>
                <a:gd name="connsiteX3" fmla="*/ 0 w 22113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13" h="22092">
                  <a:moveTo>
                    <a:pt x="0" y="0"/>
                  </a:moveTo>
                  <a:lnTo>
                    <a:pt x="22113" y="0"/>
                  </a:lnTo>
                  <a:lnTo>
                    <a:pt x="22113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41" name="Forma libre: forma 81">
              <a:extLst>
                <a:ext uri="{FF2B5EF4-FFF2-40B4-BE49-F238E27FC236}">
                  <a16:creationId xmlns:a16="http://schemas.microsoft.com/office/drawing/2014/main" id="{BA14CF29-6D55-4854-A326-2E4FB4765359}"/>
                </a:ext>
              </a:extLst>
            </p:cNvPr>
            <p:cNvSpPr/>
            <p:nvPr/>
          </p:nvSpPr>
          <p:spPr>
            <a:xfrm>
              <a:off x="7371201" y="2153679"/>
              <a:ext cx="22113" cy="22092"/>
            </a:xfrm>
            <a:custGeom>
              <a:avLst/>
              <a:gdLst>
                <a:gd name="connsiteX0" fmla="*/ 0 w 22113"/>
                <a:gd name="connsiteY0" fmla="*/ 0 h 22092"/>
                <a:gd name="connsiteX1" fmla="*/ 22113 w 22113"/>
                <a:gd name="connsiteY1" fmla="*/ 0 h 22092"/>
                <a:gd name="connsiteX2" fmla="*/ 22113 w 22113"/>
                <a:gd name="connsiteY2" fmla="*/ 22092 h 22092"/>
                <a:gd name="connsiteX3" fmla="*/ 0 w 22113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13" h="22092">
                  <a:moveTo>
                    <a:pt x="0" y="0"/>
                  </a:moveTo>
                  <a:lnTo>
                    <a:pt x="22113" y="0"/>
                  </a:lnTo>
                  <a:lnTo>
                    <a:pt x="22113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42" name="Forma libre: forma 82">
              <a:extLst>
                <a:ext uri="{FF2B5EF4-FFF2-40B4-BE49-F238E27FC236}">
                  <a16:creationId xmlns:a16="http://schemas.microsoft.com/office/drawing/2014/main" id="{4EB731DF-A2C9-4784-A27E-F7A5169EF359}"/>
                </a:ext>
              </a:extLst>
            </p:cNvPr>
            <p:cNvSpPr/>
            <p:nvPr/>
          </p:nvSpPr>
          <p:spPr>
            <a:xfrm>
              <a:off x="7238535" y="2109459"/>
              <a:ext cx="377083" cy="332835"/>
            </a:xfrm>
            <a:custGeom>
              <a:avLst/>
              <a:gdLst>
                <a:gd name="connsiteX0" fmla="*/ 0 w 377083"/>
                <a:gd name="connsiteY0" fmla="*/ 0 h 332835"/>
                <a:gd name="connsiteX1" fmla="*/ 0 w 377083"/>
                <a:gd name="connsiteY1" fmla="*/ 332836 h 332835"/>
                <a:gd name="connsiteX2" fmla="*/ 377083 w 377083"/>
                <a:gd name="connsiteY2" fmla="*/ 332836 h 332835"/>
                <a:gd name="connsiteX3" fmla="*/ 377083 w 377083"/>
                <a:gd name="connsiteY3" fmla="*/ 0 h 332835"/>
                <a:gd name="connsiteX4" fmla="*/ 354984 w 377083"/>
                <a:gd name="connsiteY4" fmla="*/ 22092 h 332835"/>
                <a:gd name="connsiteX5" fmla="*/ 354984 w 377083"/>
                <a:gd name="connsiteY5" fmla="*/ 88446 h 332835"/>
                <a:gd name="connsiteX6" fmla="*/ 22099 w 377083"/>
                <a:gd name="connsiteY6" fmla="*/ 88446 h 332835"/>
                <a:gd name="connsiteX7" fmla="*/ 22099 w 377083"/>
                <a:gd name="connsiteY7" fmla="*/ 22092 h 332835"/>
                <a:gd name="connsiteX8" fmla="*/ 22099 w 377083"/>
                <a:gd name="connsiteY8" fmla="*/ 310708 h 332835"/>
                <a:gd name="connsiteX9" fmla="*/ 22099 w 377083"/>
                <a:gd name="connsiteY9" fmla="*/ 110539 h 332835"/>
                <a:gd name="connsiteX10" fmla="*/ 354984 w 377083"/>
                <a:gd name="connsiteY10" fmla="*/ 110539 h 332835"/>
                <a:gd name="connsiteX11" fmla="*/ 354984 w 377083"/>
                <a:gd name="connsiteY11" fmla="*/ 310736 h 332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7083" h="332835">
                  <a:moveTo>
                    <a:pt x="0" y="0"/>
                  </a:moveTo>
                  <a:lnTo>
                    <a:pt x="0" y="332836"/>
                  </a:lnTo>
                  <a:lnTo>
                    <a:pt x="377083" y="332836"/>
                  </a:lnTo>
                  <a:lnTo>
                    <a:pt x="377083" y="0"/>
                  </a:lnTo>
                  <a:close/>
                  <a:moveTo>
                    <a:pt x="354984" y="22092"/>
                  </a:moveTo>
                  <a:lnTo>
                    <a:pt x="354984" y="88446"/>
                  </a:lnTo>
                  <a:lnTo>
                    <a:pt x="22099" y="88446"/>
                  </a:lnTo>
                  <a:lnTo>
                    <a:pt x="22099" y="22092"/>
                  </a:lnTo>
                  <a:close/>
                  <a:moveTo>
                    <a:pt x="22099" y="310708"/>
                  </a:moveTo>
                  <a:lnTo>
                    <a:pt x="22099" y="110539"/>
                  </a:lnTo>
                  <a:lnTo>
                    <a:pt x="354984" y="110539"/>
                  </a:lnTo>
                  <a:lnTo>
                    <a:pt x="354984" y="310736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43" name="Forma libre: forma 83">
              <a:extLst>
                <a:ext uri="{FF2B5EF4-FFF2-40B4-BE49-F238E27FC236}">
                  <a16:creationId xmlns:a16="http://schemas.microsoft.com/office/drawing/2014/main" id="{A8E4A2E2-1417-4025-B2E7-E1DA41CFCC3E}"/>
                </a:ext>
              </a:extLst>
            </p:cNvPr>
            <p:cNvSpPr/>
            <p:nvPr/>
          </p:nvSpPr>
          <p:spPr>
            <a:xfrm>
              <a:off x="7359489" y="2242244"/>
              <a:ext cx="135175" cy="155748"/>
            </a:xfrm>
            <a:custGeom>
              <a:avLst/>
              <a:gdLst>
                <a:gd name="connsiteX0" fmla="*/ 105686 w 135175"/>
                <a:gd name="connsiteY0" fmla="*/ 55604 h 155748"/>
                <a:gd name="connsiteX1" fmla="*/ 101155 w 135175"/>
                <a:gd name="connsiteY1" fmla="*/ 37653 h 155748"/>
                <a:gd name="connsiteX2" fmla="*/ 123185 w 135175"/>
                <a:gd name="connsiteY2" fmla="*/ 15623 h 155748"/>
                <a:gd name="connsiteX3" fmla="*/ 107569 w 135175"/>
                <a:gd name="connsiteY3" fmla="*/ 0 h 155748"/>
                <a:gd name="connsiteX4" fmla="*/ 85539 w 135175"/>
                <a:gd name="connsiteY4" fmla="*/ 22030 h 155748"/>
                <a:gd name="connsiteX5" fmla="*/ 49637 w 135175"/>
                <a:gd name="connsiteY5" fmla="*/ 22030 h 155748"/>
                <a:gd name="connsiteX6" fmla="*/ 27606 w 135175"/>
                <a:gd name="connsiteY6" fmla="*/ 0 h 155748"/>
                <a:gd name="connsiteX7" fmla="*/ 11991 w 135175"/>
                <a:gd name="connsiteY7" fmla="*/ 15623 h 155748"/>
                <a:gd name="connsiteX8" fmla="*/ 34020 w 135175"/>
                <a:gd name="connsiteY8" fmla="*/ 37653 h 155748"/>
                <a:gd name="connsiteX9" fmla="*/ 29559 w 135175"/>
                <a:gd name="connsiteY9" fmla="*/ 55604 h 155748"/>
                <a:gd name="connsiteX10" fmla="*/ 29489 w 135175"/>
                <a:gd name="connsiteY10" fmla="*/ 66828 h 155748"/>
                <a:gd name="connsiteX11" fmla="*/ 0 w 135175"/>
                <a:gd name="connsiteY11" fmla="*/ 66828 h 155748"/>
                <a:gd name="connsiteX12" fmla="*/ 0 w 135175"/>
                <a:gd name="connsiteY12" fmla="*/ 88920 h 155748"/>
                <a:gd name="connsiteX13" fmla="*/ 29489 w 135175"/>
                <a:gd name="connsiteY13" fmla="*/ 88920 h 155748"/>
                <a:gd name="connsiteX14" fmla="*/ 29489 w 135175"/>
                <a:gd name="connsiteY14" fmla="*/ 100137 h 155748"/>
                <a:gd name="connsiteX15" fmla="*/ 34020 w 135175"/>
                <a:gd name="connsiteY15" fmla="*/ 118088 h 155748"/>
                <a:gd name="connsiteX16" fmla="*/ 11991 w 135175"/>
                <a:gd name="connsiteY16" fmla="*/ 140125 h 155748"/>
                <a:gd name="connsiteX17" fmla="*/ 27606 w 135175"/>
                <a:gd name="connsiteY17" fmla="*/ 155748 h 155748"/>
                <a:gd name="connsiteX18" fmla="*/ 49637 w 135175"/>
                <a:gd name="connsiteY18" fmla="*/ 133719 h 155748"/>
                <a:gd name="connsiteX19" fmla="*/ 85539 w 135175"/>
                <a:gd name="connsiteY19" fmla="*/ 133719 h 155748"/>
                <a:gd name="connsiteX20" fmla="*/ 107569 w 135175"/>
                <a:gd name="connsiteY20" fmla="*/ 155748 h 155748"/>
                <a:gd name="connsiteX21" fmla="*/ 123185 w 135175"/>
                <a:gd name="connsiteY21" fmla="*/ 140125 h 155748"/>
                <a:gd name="connsiteX22" fmla="*/ 101155 w 135175"/>
                <a:gd name="connsiteY22" fmla="*/ 118088 h 155748"/>
                <a:gd name="connsiteX23" fmla="*/ 105686 w 135175"/>
                <a:gd name="connsiteY23" fmla="*/ 100137 h 155748"/>
                <a:gd name="connsiteX24" fmla="*/ 105686 w 135175"/>
                <a:gd name="connsiteY24" fmla="*/ 88920 h 155748"/>
                <a:gd name="connsiteX25" fmla="*/ 135176 w 135175"/>
                <a:gd name="connsiteY25" fmla="*/ 88920 h 155748"/>
                <a:gd name="connsiteX26" fmla="*/ 135176 w 135175"/>
                <a:gd name="connsiteY26" fmla="*/ 66828 h 155748"/>
                <a:gd name="connsiteX27" fmla="*/ 105686 w 135175"/>
                <a:gd name="connsiteY27" fmla="*/ 66828 h 155748"/>
                <a:gd name="connsiteX28" fmla="*/ 67623 w 135175"/>
                <a:gd name="connsiteY28" fmla="*/ 116130 h 155748"/>
                <a:gd name="connsiteX29" fmla="*/ 51588 w 135175"/>
                <a:gd name="connsiteY29" fmla="*/ 100137 h 155748"/>
                <a:gd name="connsiteX30" fmla="*/ 51588 w 135175"/>
                <a:gd name="connsiteY30" fmla="*/ 55604 h 155748"/>
                <a:gd name="connsiteX31" fmla="*/ 67623 w 135175"/>
                <a:gd name="connsiteY31" fmla="*/ 39612 h 155748"/>
                <a:gd name="connsiteX32" fmla="*/ 83587 w 135175"/>
                <a:gd name="connsiteY32" fmla="*/ 55604 h 155748"/>
                <a:gd name="connsiteX33" fmla="*/ 83587 w 135175"/>
                <a:gd name="connsiteY33" fmla="*/ 100137 h 155748"/>
                <a:gd name="connsiteX34" fmla="*/ 67623 w 135175"/>
                <a:gd name="connsiteY34" fmla="*/ 116130 h 15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35175" h="155748">
                  <a:moveTo>
                    <a:pt x="105686" y="55604"/>
                  </a:moveTo>
                  <a:cubicBezTo>
                    <a:pt x="105686" y="49337"/>
                    <a:pt x="104153" y="43174"/>
                    <a:pt x="101155" y="37653"/>
                  </a:cubicBezTo>
                  <a:lnTo>
                    <a:pt x="123185" y="15623"/>
                  </a:lnTo>
                  <a:lnTo>
                    <a:pt x="107569" y="0"/>
                  </a:lnTo>
                  <a:lnTo>
                    <a:pt x="85539" y="22030"/>
                  </a:lnTo>
                  <a:cubicBezTo>
                    <a:pt x="74385" y="16013"/>
                    <a:pt x="60860" y="16013"/>
                    <a:pt x="49637" y="22030"/>
                  </a:cubicBezTo>
                  <a:lnTo>
                    <a:pt x="27606" y="0"/>
                  </a:lnTo>
                  <a:lnTo>
                    <a:pt x="11991" y="15623"/>
                  </a:lnTo>
                  <a:lnTo>
                    <a:pt x="34020" y="37653"/>
                  </a:lnTo>
                  <a:cubicBezTo>
                    <a:pt x="31092" y="43174"/>
                    <a:pt x="29489" y="49337"/>
                    <a:pt x="29559" y="55604"/>
                  </a:cubicBezTo>
                  <a:lnTo>
                    <a:pt x="29489" y="66828"/>
                  </a:lnTo>
                  <a:lnTo>
                    <a:pt x="0" y="66828"/>
                  </a:lnTo>
                  <a:lnTo>
                    <a:pt x="0" y="88920"/>
                  </a:lnTo>
                  <a:lnTo>
                    <a:pt x="29489" y="88920"/>
                  </a:lnTo>
                  <a:lnTo>
                    <a:pt x="29489" y="100137"/>
                  </a:lnTo>
                  <a:cubicBezTo>
                    <a:pt x="29489" y="106405"/>
                    <a:pt x="31092" y="112567"/>
                    <a:pt x="34020" y="118088"/>
                  </a:cubicBezTo>
                  <a:lnTo>
                    <a:pt x="11991" y="140125"/>
                  </a:lnTo>
                  <a:lnTo>
                    <a:pt x="27606" y="155748"/>
                  </a:lnTo>
                  <a:lnTo>
                    <a:pt x="49637" y="133719"/>
                  </a:lnTo>
                  <a:cubicBezTo>
                    <a:pt x="60860" y="139721"/>
                    <a:pt x="74385" y="139721"/>
                    <a:pt x="85539" y="133719"/>
                  </a:cubicBezTo>
                  <a:lnTo>
                    <a:pt x="107569" y="155748"/>
                  </a:lnTo>
                  <a:lnTo>
                    <a:pt x="123185" y="140125"/>
                  </a:lnTo>
                  <a:lnTo>
                    <a:pt x="101155" y="118088"/>
                  </a:lnTo>
                  <a:cubicBezTo>
                    <a:pt x="104153" y="112567"/>
                    <a:pt x="105686" y="106405"/>
                    <a:pt x="105686" y="100137"/>
                  </a:cubicBezTo>
                  <a:lnTo>
                    <a:pt x="105686" y="88920"/>
                  </a:lnTo>
                  <a:lnTo>
                    <a:pt x="135176" y="88920"/>
                  </a:lnTo>
                  <a:lnTo>
                    <a:pt x="135176" y="66828"/>
                  </a:lnTo>
                  <a:lnTo>
                    <a:pt x="105686" y="66828"/>
                  </a:lnTo>
                  <a:close/>
                  <a:moveTo>
                    <a:pt x="67623" y="116130"/>
                  </a:moveTo>
                  <a:cubicBezTo>
                    <a:pt x="58769" y="116109"/>
                    <a:pt x="51658" y="108963"/>
                    <a:pt x="51588" y="100137"/>
                  </a:cubicBezTo>
                  <a:lnTo>
                    <a:pt x="51588" y="55604"/>
                  </a:lnTo>
                  <a:cubicBezTo>
                    <a:pt x="51588" y="46771"/>
                    <a:pt x="58769" y="39612"/>
                    <a:pt x="67623" y="39612"/>
                  </a:cubicBezTo>
                  <a:cubicBezTo>
                    <a:pt x="76406" y="39612"/>
                    <a:pt x="83587" y="46771"/>
                    <a:pt x="83587" y="55604"/>
                  </a:cubicBezTo>
                  <a:lnTo>
                    <a:pt x="83587" y="100137"/>
                  </a:lnTo>
                  <a:cubicBezTo>
                    <a:pt x="83587" y="108963"/>
                    <a:pt x="76406" y="116109"/>
                    <a:pt x="67623" y="116130"/>
                  </a:cubicBez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</p:grpSp>
      <p:grpSp>
        <p:nvGrpSpPr>
          <p:cNvPr id="44" name="Grupo 317">
            <a:extLst>
              <a:ext uri="{FF2B5EF4-FFF2-40B4-BE49-F238E27FC236}">
                <a16:creationId xmlns:a16="http://schemas.microsoft.com/office/drawing/2014/main" id="{F3C4B72D-70BE-46A9-A93B-8D08161C1F99}"/>
              </a:ext>
            </a:extLst>
          </p:cNvPr>
          <p:cNvGrpSpPr/>
          <p:nvPr/>
        </p:nvGrpSpPr>
        <p:grpSpPr>
          <a:xfrm>
            <a:off x="6936182" y="2044814"/>
            <a:ext cx="377034" cy="377055"/>
            <a:chOff x="4795568" y="1485637"/>
            <a:chExt cx="377034" cy="377055"/>
          </a:xfrm>
        </p:grpSpPr>
        <p:sp>
          <p:nvSpPr>
            <p:cNvPr id="45" name="Forma libre: forma 250">
              <a:extLst>
                <a:ext uri="{FF2B5EF4-FFF2-40B4-BE49-F238E27FC236}">
                  <a16:creationId xmlns:a16="http://schemas.microsoft.com/office/drawing/2014/main" id="{5DD98262-18E0-4D71-A342-4CA919AF30C0}"/>
                </a:ext>
              </a:extLst>
            </p:cNvPr>
            <p:cNvSpPr/>
            <p:nvPr/>
          </p:nvSpPr>
          <p:spPr>
            <a:xfrm>
              <a:off x="4839780" y="1529864"/>
              <a:ext cx="22113" cy="22092"/>
            </a:xfrm>
            <a:custGeom>
              <a:avLst/>
              <a:gdLst>
                <a:gd name="connsiteX0" fmla="*/ 0 w 22113"/>
                <a:gd name="connsiteY0" fmla="*/ 0 h 22092"/>
                <a:gd name="connsiteX1" fmla="*/ 22113 w 22113"/>
                <a:gd name="connsiteY1" fmla="*/ 0 h 22092"/>
                <a:gd name="connsiteX2" fmla="*/ 22113 w 22113"/>
                <a:gd name="connsiteY2" fmla="*/ 22092 h 22092"/>
                <a:gd name="connsiteX3" fmla="*/ 0 w 22113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13" h="22092">
                  <a:moveTo>
                    <a:pt x="0" y="0"/>
                  </a:moveTo>
                  <a:lnTo>
                    <a:pt x="22113" y="0"/>
                  </a:lnTo>
                  <a:lnTo>
                    <a:pt x="22113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46" name="Forma libre: forma 251">
              <a:extLst>
                <a:ext uri="{FF2B5EF4-FFF2-40B4-BE49-F238E27FC236}">
                  <a16:creationId xmlns:a16="http://schemas.microsoft.com/office/drawing/2014/main" id="{F1899D90-B3A2-4DB0-BA96-66C51DA1ADED}"/>
                </a:ext>
              </a:extLst>
            </p:cNvPr>
            <p:cNvSpPr/>
            <p:nvPr/>
          </p:nvSpPr>
          <p:spPr>
            <a:xfrm>
              <a:off x="4884000" y="1529864"/>
              <a:ext cx="22113" cy="22092"/>
            </a:xfrm>
            <a:custGeom>
              <a:avLst/>
              <a:gdLst>
                <a:gd name="connsiteX0" fmla="*/ 0 w 22113"/>
                <a:gd name="connsiteY0" fmla="*/ 0 h 22092"/>
                <a:gd name="connsiteX1" fmla="*/ 22113 w 22113"/>
                <a:gd name="connsiteY1" fmla="*/ 0 h 22092"/>
                <a:gd name="connsiteX2" fmla="*/ 22113 w 22113"/>
                <a:gd name="connsiteY2" fmla="*/ 22092 h 22092"/>
                <a:gd name="connsiteX3" fmla="*/ 0 w 22113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13" h="22092">
                  <a:moveTo>
                    <a:pt x="0" y="0"/>
                  </a:moveTo>
                  <a:lnTo>
                    <a:pt x="22113" y="0"/>
                  </a:lnTo>
                  <a:lnTo>
                    <a:pt x="22113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47" name="Forma libre: forma 252">
              <a:extLst>
                <a:ext uri="{FF2B5EF4-FFF2-40B4-BE49-F238E27FC236}">
                  <a16:creationId xmlns:a16="http://schemas.microsoft.com/office/drawing/2014/main" id="{A69AF4C5-AE23-4134-BF7B-33676EEEFF38}"/>
                </a:ext>
              </a:extLst>
            </p:cNvPr>
            <p:cNvSpPr/>
            <p:nvPr/>
          </p:nvSpPr>
          <p:spPr>
            <a:xfrm>
              <a:off x="4928220" y="1529864"/>
              <a:ext cx="22113" cy="22092"/>
            </a:xfrm>
            <a:custGeom>
              <a:avLst/>
              <a:gdLst>
                <a:gd name="connsiteX0" fmla="*/ 0 w 22113"/>
                <a:gd name="connsiteY0" fmla="*/ 0 h 22092"/>
                <a:gd name="connsiteX1" fmla="*/ 22113 w 22113"/>
                <a:gd name="connsiteY1" fmla="*/ 0 h 22092"/>
                <a:gd name="connsiteX2" fmla="*/ 22113 w 22113"/>
                <a:gd name="connsiteY2" fmla="*/ 22092 h 22092"/>
                <a:gd name="connsiteX3" fmla="*/ 0 w 22113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13" h="22092">
                  <a:moveTo>
                    <a:pt x="0" y="0"/>
                  </a:moveTo>
                  <a:lnTo>
                    <a:pt x="22113" y="0"/>
                  </a:lnTo>
                  <a:lnTo>
                    <a:pt x="22113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71" name="Forma libre: forma 253">
              <a:extLst>
                <a:ext uri="{FF2B5EF4-FFF2-40B4-BE49-F238E27FC236}">
                  <a16:creationId xmlns:a16="http://schemas.microsoft.com/office/drawing/2014/main" id="{9C1D3DD5-8F77-4194-AE40-95A6A64767AF}"/>
                </a:ext>
              </a:extLst>
            </p:cNvPr>
            <p:cNvSpPr/>
            <p:nvPr/>
          </p:nvSpPr>
          <p:spPr>
            <a:xfrm>
              <a:off x="4795568" y="1485637"/>
              <a:ext cx="377034" cy="377055"/>
            </a:xfrm>
            <a:custGeom>
              <a:avLst/>
              <a:gdLst>
                <a:gd name="connsiteX0" fmla="*/ 377034 w 377034"/>
                <a:gd name="connsiteY0" fmla="*/ 0 h 377055"/>
                <a:gd name="connsiteX1" fmla="*/ 0 w 377034"/>
                <a:gd name="connsiteY1" fmla="*/ 0 h 377055"/>
                <a:gd name="connsiteX2" fmla="*/ 0 w 377034"/>
                <a:gd name="connsiteY2" fmla="*/ 332822 h 377055"/>
                <a:gd name="connsiteX3" fmla="*/ 121609 w 377034"/>
                <a:gd name="connsiteY3" fmla="*/ 332822 h 377055"/>
                <a:gd name="connsiteX4" fmla="*/ 184630 w 377034"/>
                <a:gd name="connsiteY4" fmla="*/ 375591 h 377055"/>
                <a:gd name="connsiteX5" fmla="*/ 188521 w 377034"/>
                <a:gd name="connsiteY5" fmla="*/ 377055 h 377055"/>
                <a:gd name="connsiteX6" fmla="*/ 192411 w 377034"/>
                <a:gd name="connsiteY6" fmla="*/ 375591 h 377055"/>
                <a:gd name="connsiteX7" fmla="*/ 255425 w 377034"/>
                <a:gd name="connsiteY7" fmla="*/ 332822 h 377055"/>
                <a:gd name="connsiteX8" fmla="*/ 377034 w 377034"/>
                <a:gd name="connsiteY8" fmla="*/ 332822 h 377055"/>
                <a:gd name="connsiteX9" fmla="*/ 354949 w 377034"/>
                <a:gd name="connsiteY9" fmla="*/ 22092 h 377055"/>
                <a:gd name="connsiteX10" fmla="*/ 354949 w 377034"/>
                <a:gd name="connsiteY10" fmla="*/ 88439 h 377055"/>
                <a:gd name="connsiteX11" fmla="*/ 22092 w 377034"/>
                <a:gd name="connsiteY11" fmla="*/ 88439 h 377055"/>
                <a:gd name="connsiteX12" fmla="*/ 22092 w 377034"/>
                <a:gd name="connsiteY12" fmla="*/ 22092 h 377055"/>
                <a:gd name="connsiteX13" fmla="*/ 188521 w 377034"/>
                <a:gd name="connsiteY13" fmla="*/ 353387 h 377055"/>
                <a:gd name="connsiteX14" fmla="*/ 101448 w 377034"/>
                <a:gd name="connsiteY14" fmla="*/ 223475 h 377055"/>
                <a:gd name="connsiteX15" fmla="*/ 101448 w 377034"/>
                <a:gd name="connsiteY15" fmla="*/ 189755 h 377055"/>
                <a:gd name="connsiteX16" fmla="*/ 136451 w 377034"/>
                <a:gd name="connsiteY16" fmla="*/ 154751 h 377055"/>
                <a:gd name="connsiteX17" fmla="*/ 240590 w 377034"/>
                <a:gd name="connsiteY17" fmla="*/ 154751 h 377055"/>
                <a:gd name="connsiteX18" fmla="*/ 275593 w 377034"/>
                <a:gd name="connsiteY18" fmla="*/ 189755 h 377055"/>
                <a:gd name="connsiteX19" fmla="*/ 275593 w 377034"/>
                <a:gd name="connsiteY19" fmla="*/ 223475 h 377055"/>
                <a:gd name="connsiteX20" fmla="*/ 188521 w 377034"/>
                <a:gd name="connsiteY20" fmla="*/ 353387 h 377055"/>
                <a:gd name="connsiteX21" fmla="*/ 272282 w 377034"/>
                <a:gd name="connsiteY21" fmla="*/ 310729 h 377055"/>
                <a:gd name="connsiteX22" fmla="*/ 297686 w 377034"/>
                <a:gd name="connsiteY22" fmla="*/ 223475 h 377055"/>
                <a:gd name="connsiteX23" fmla="*/ 297686 w 377034"/>
                <a:gd name="connsiteY23" fmla="*/ 173037 h 377055"/>
                <a:gd name="connsiteX24" fmla="*/ 289257 w 377034"/>
                <a:gd name="connsiteY24" fmla="*/ 170946 h 377055"/>
                <a:gd name="connsiteX25" fmla="*/ 259364 w 377034"/>
                <a:gd name="connsiteY25" fmla="*/ 141052 h 377055"/>
                <a:gd name="connsiteX26" fmla="*/ 257273 w 377034"/>
                <a:gd name="connsiteY26" fmla="*/ 132624 h 377055"/>
                <a:gd name="connsiteX27" fmla="*/ 119734 w 377034"/>
                <a:gd name="connsiteY27" fmla="*/ 132624 h 377055"/>
                <a:gd name="connsiteX28" fmla="*/ 117677 w 377034"/>
                <a:gd name="connsiteY28" fmla="*/ 141052 h 377055"/>
                <a:gd name="connsiteX29" fmla="*/ 87784 w 377034"/>
                <a:gd name="connsiteY29" fmla="*/ 170946 h 377055"/>
                <a:gd name="connsiteX30" fmla="*/ 79356 w 377034"/>
                <a:gd name="connsiteY30" fmla="*/ 173037 h 377055"/>
                <a:gd name="connsiteX31" fmla="*/ 79356 w 377034"/>
                <a:gd name="connsiteY31" fmla="*/ 223475 h 377055"/>
                <a:gd name="connsiteX32" fmla="*/ 104759 w 377034"/>
                <a:gd name="connsiteY32" fmla="*/ 310729 h 377055"/>
                <a:gd name="connsiteX33" fmla="*/ 22092 w 377034"/>
                <a:gd name="connsiteY33" fmla="*/ 310729 h 377055"/>
                <a:gd name="connsiteX34" fmla="*/ 22092 w 377034"/>
                <a:gd name="connsiteY34" fmla="*/ 110532 h 377055"/>
                <a:gd name="connsiteX35" fmla="*/ 354949 w 377034"/>
                <a:gd name="connsiteY35" fmla="*/ 110532 h 377055"/>
                <a:gd name="connsiteX36" fmla="*/ 354949 w 377034"/>
                <a:gd name="connsiteY36" fmla="*/ 310729 h 377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77034" h="377055">
                  <a:moveTo>
                    <a:pt x="377034" y="0"/>
                  </a:moveTo>
                  <a:lnTo>
                    <a:pt x="0" y="0"/>
                  </a:lnTo>
                  <a:lnTo>
                    <a:pt x="0" y="332822"/>
                  </a:lnTo>
                  <a:lnTo>
                    <a:pt x="121609" y="332822"/>
                  </a:lnTo>
                  <a:cubicBezTo>
                    <a:pt x="138912" y="351888"/>
                    <a:pt x="160517" y="366556"/>
                    <a:pt x="184630" y="375591"/>
                  </a:cubicBezTo>
                  <a:lnTo>
                    <a:pt x="188521" y="377055"/>
                  </a:lnTo>
                  <a:lnTo>
                    <a:pt x="192411" y="375591"/>
                  </a:lnTo>
                  <a:cubicBezTo>
                    <a:pt x="216518" y="366556"/>
                    <a:pt x="238122" y="351888"/>
                    <a:pt x="255425" y="332822"/>
                  </a:cubicBezTo>
                  <a:lnTo>
                    <a:pt x="377034" y="332822"/>
                  </a:lnTo>
                  <a:close/>
                  <a:moveTo>
                    <a:pt x="354949" y="22092"/>
                  </a:moveTo>
                  <a:lnTo>
                    <a:pt x="354949" y="88439"/>
                  </a:lnTo>
                  <a:lnTo>
                    <a:pt x="22092" y="88439"/>
                  </a:lnTo>
                  <a:lnTo>
                    <a:pt x="22092" y="22092"/>
                  </a:lnTo>
                  <a:close/>
                  <a:moveTo>
                    <a:pt x="188521" y="353387"/>
                  </a:moveTo>
                  <a:cubicBezTo>
                    <a:pt x="135838" y="331748"/>
                    <a:pt x="101448" y="280432"/>
                    <a:pt x="101448" y="223475"/>
                  </a:cubicBezTo>
                  <a:lnTo>
                    <a:pt x="101448" y="189755"/>
                  </a:lnTo>
                  <a:cubicBezTo>
                    <a:pt x="117440" y="183404"/>
                    <a:pt x="130100" y="170744"/>
                    <a:pt x="136451" y="154751"/>
                  </a:cubicBezTo>
                  <a:lnTo>
                    <a:pt x="240590" y="154751"/>
                  </a:lnTo>
                  <a:cubicBezTo>
                    <a:pt x="246934" y="170744"/>
                    <a:pt x="259601" y="183411"/>
                    <a:pt x="275593" y="189755"/>
                  </a:cubicBezTo>
                  <a:lnTo>
                    <a:pt x="275593" y="223475"/>
                  </a:lnTo>
                  <a:cubicBezTo>
                    <a:pt x="275593" y="280432"/>
                    <a:pt x="241204" y="331748"/>
                    <a:pt x="188521" y="353387"/>
                  </a:cubicBezTo>
                  <a:close/>
                  <a:moveTo>
                    <a:pt x="272282" y="310729"/>
                  </a:moveTo>
                  <a:cubicBezTo>
                    <a:pt x="288916" y="284670"/>
                    <a:pt x="297728" y="254394"/>
                    <a:pt x="297686" y="223475"/>
                  </a:cubicBezTo>
                  <a:lnTo>
                    <a:pt x="297686" y="173037"/>
                  </a:lnTo>
                  <a:lnTo>
                    <a:pt x="289257" y="170946"/>
                  </a:lnTo>
                  <a:cubicBezTo>
                    <a:pt x="274541" y="167258"/>
                    <a:pt x="263052" y="155769"/>
                    <a:pt x="259364" y="141052"/>
                  </a:cubicBezTo>
                  <a:lnTo>
                    <a:pt x="257273" y="132624"/>
                  </a:lnTo>
                  <a:lnTo>
                    <a:pt x="119734" y="132624"/>
                  </a:lnTo>
                  <a:lnTo>
                    <a:pt x="117677" y="141052"/>
                  </a:lnTo>
                  <a:cubicBezTo>
                    <a:pt x="113990" y="155769"/>
                    <a:pt x="102500" y="167258"/>
                    <a:pt x="87784" y="170946"/>
                  </a:cubicBezTo>
                  <a:lnTo>
                    <a:pt x="79356" y="173037"/>
                  </a:lnTo>
                  <a:lnTo>
                    <a:pt x="79356" y="223475"/>
                  </a:lnTo>
                  <a:cubicBezTo>
                    <a:pt x="79314" y="254394"/>
                    <a:pt x="88126" y="284670"/>
                    <a:pt x="104759" y="310729"/>
                  </a:cubicBezTo>
                  <a:lnTo>
                    <a:pt x="22092" y="310729"/>
                  </a:lnTo>
                  <a:lnTo>
                    <a:pt x="22092" y="110532"/>
                  </a:lnTo>
                  <a:lnTo>
                    <a:pt x="354949" y="110532"/>
                  </a:lnTo>
                  <a:lnTo>
                    <a:pt x="354949" y="310729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72" name="Forma libre: forma 254">
              <a:extLst>
                <a:ext uri="{FF2B5EF4-FFF2-40B4-BE49-F238E27FC236}">
                  <a16:creationId xmlns:a16="http://schemas.microsoft.com/office/drawing/2014/main" id="{B4A3EDF3-3C54-457C-B67E-DD155FFE2768}"/>
                </a:ext>
              </a:extLst>
            </p:cNvPr>
            <p:cNvSpPr/>
            <p:nvPr/>
          </p:nvSpPr>
          <p:spPr>
            <a:xfrm>
              <a:off x="4946945" y="1680788"/>
              <a:ext cx="74274" cy="102354"/>
            </a:xfrm>
            <a:custGeom>
              <a:avLst/>
              <a:gdLst>
                <a:gd name="connsiteX0" fmla="*/ 37143 w 74274"/>
                <a:gd name="connsiteY0" fmla="*/ 0 h 102354"/>
                <a:gd name="connsiteX1" fmla="*/ 0 w 74274"/>
                <a:gd name="connsiteY1" fmla="*/ 37130 h 102354"/>
                <a:gd name="connsiteX2" fmla="*/ 26094 w 74274"/>
                <a:gd name="connsiteY2" fmla="*/ 72593 h 102354"/>
                <a:gd name="connsiteX3" fmla="*/ 26094 w 74274"/>
                <a:gd name="connsiteY3" fmla="*/ 102354 h 102354"/>
                <a:gd name="connsiteX4" fmla="*/ 48193 w 74274"/>
                <a:gd name="connsiteY4" fmla="*/ 102354 h 102354"/>
                <a:gd name="connsiteX5" fmla="*/ 48193 w 74274"/>
                <a:gd name="connsiteY5" fmla="*/ 72593 h 102354"/>
                <a:gd name="connsiteX6" fmla="*/ 72579 w 74274"/>
                <a:gd name="connsiteY6" fmla="*/ 26080 h 102354"/>
                <a:gd name="connsiteX7" fmla="*/ 37151 w 74274"/>
                <a:gd name="connsiteY7" fmla="*/ 7 h 102354"/>
                <a:gd name="connsiteX8" fmla="*/ 37143 w 74274"/>
                <a:gd name="connsiteY8" fmla="*/ 52174 h 102354"/>
                <a:gd name="connsiteX9" fmla="*/ 22092 w 74274"/>
                <a:gd name="connsiteY9" fmla="*/ 37137 h 102354"/>
                <a:gd name="connsiteX10" fmla="*/ 37130 w 74274"/>
                <a:gd name="connsiteY10" fmla="*/ 22085 h 102354"/>
                <a:gd name="connsiteX11" fmla="*/ 52181 w 74274"/>
                <a:gd name="connsiteY11" fmla="*/ 37123 h 102354"/>
                <a:gd name="connsiteX12" fmla="*/ 52181 w 74274"/>
                <a:gd name="connsiteY12" fmla="*/ 37137 h 102354"/>
                <a:gd name="connsiteX13" fmla="*/ 37143 w 74274"/>
                <a:gd name="connsiteY13" fmla="*/ 52174 h 102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274" h="102354">
                  <a:moveTo>
                    <a:pt x="37143" y="0"/>
                  </a:moveTo>
                  <a:cubicBezTo>
                    <a:pt x="16634" y="0"/>
                    <a:pt x="7" y="16620"/>
                    <a:pt x="0" y="37130"/>
                  </a:cubicBezTo>
                  <a:cubicBezTo>
                    <a:pt x="0" y="53387"/>
                    <a:pt x="10568" y="67755"/>
                    <a:pt x="26094" y="72593"/>
                  </a:cubicBezTo>
                  <a:lnTo>
                    <a:pt x="26094" y="102354"/>
                  </a:lnTo>
                  <a:lnTo>
                    <a:pt x="48193" y="102354"/>
                  </a:lnTo>
                  <a:lnTo>
                    <a:pt x="48193" y="72593"/>
                  </a:lnTo>
                  <a:cubicBezTo>
                    <a:pt x="67769" y="66479"/>
                    <a:pt x="78686" y="45656"/>
                    <a:pt x="72579" y="26080"/>
                  </a:cubicBezTo>
                  <a:cubicBezTo>
                    <a:pt x="67741" y="10576"/>
                    <a:pt x="53387" y="14"/>
                    <a:pt x="37151" y="7"/>
                  </a:cubicBezTo>
                  <a:close/>
                  <a:moveTo>
                    <a:pt x="37143" y="52174"/>
                  </a:moveTo>
                  <a:cubicBezTo>
                    <a:pt x="28834" y="52181"/>
                    <a:pt x="22099" y="45447"/>
                    <a:pt x="22092" y="37137"/>
                  </a:cubicBezTo>
                  <a:cubicBezTo>
                    <a:pt x="22085" y="28827"/>
                    <a:pt x="28820" y="22092"/>
                    <a:pt x="37130" y="22085"/>
                  </a:cubicBezTo>
                  <a:cubicBezTo>
                    <a:pt x="45439" y="22078"/>
                    <a:pt x="52174" y="28813"/>
                    <a:pt x="52181" y="37123"/>
                  </a:cubicBezTo>
                  <a:cubicBezTo>
                    <a:pt x="52181" y="37130"/>
                    <a:pt x="52181" y="37130"/>
                    <a:pt x="52181" y="37137"/>
                  </a:cubicBezTo>
                  <a:cubicBezTo>
                    <a:pt x="52167" y="45440"/>
                    <a:pt x="45447" y="52160"/>
                    <a:pt x="37143" y="52174"/>
                  </a:cubicBez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9617297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build="p"/>
      <p:bldP spid="12" grpId="0" build="p"/>
      <p:bldP spid="14" grpId="0" build="p"/>
      <p:bldP spid="15" grpId="0" animBg="1"/>
      <p:bldP spid="16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EA0A7F-FA2B-45AD-B026-F97D6DBDC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2381" y="1174159"/>
            <a:ext cx="3354030" cy="2106129"/>
          </a:xfrm>
        </p:spPr>
        <p:txBody>
          <a:bodyPr/>
          <a:lstStyle/>
          <a:p>
            <a:pPr algn="l"/>
            <a:r>
              <a:rPr lang="en-US" dirty="0" smtClean="0"/>
              <a:t>Further steps </a:t>
            </a:r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9FF2AB52-859D-4270-8EBA-14897382663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51435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FDDEC2-A768-49F4-87BC-33D5FE80A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02381" y="3469708"/>
            <a:ext cx="3354030" cy="112134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Monitoring and alerting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Data analysis and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Incident Response plan</a:t>
            </a:r>
            <a:endParaRPr lang="en-US" dirty="0"/>
          </a:p>
        </p:txBody>
      </p:sp>
      <p:pic>
        <p:nvPicPr>
          <p:cNvPr id="6" name="Imagen 5" descr="Forma&#10;&#10;Descripción generada automáticamente">
            <a:extLst>
              <a:ext uri="{FF2B5EF4-FFF2-40B4-BE49-F238E27FC236}">
                <a16:creationId xmlns:a16="http://schemas.microsoft.com/office/drawing/2014/main" id="{21FE405E-50D3-4838-B248-64DC020C1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13" y="0"/>
            <a:ext cx="3322320" cy="8807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20101" y="4631326"/>
            <a:ext cx="487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</a:rPr>
              <a:t>14</a:t>
            </a:r>
            <a:endParaRPr lang="en-US" sz="2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84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51E7BB40-F2F6-45A8-8DCB-F145F4A18596}"/>
              </a:ext>
            </a:extLst>
          </p:cNvPr>
          <p:cNvSpPr/>
          <p:nvPr/>
        </p:nvSpPr>
        <p:spPr>
          <a:xfrm>
            <a:off x="3869343" y="1446612"/>
            <a:ext cx="1405314" cy="9201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2771270"/>
            <a:ext cx="7696200" cy="648552"/>
          </a:xfrm>
        </p:spPr>
        <p:txBody>
          <a:bodyPr/>
          <a:lstStyle/>
          <a:p>
            <a:r>
              <a:rPr lang="en-US" dirty="0" smtClean="0"/>
              <a:t>Demo time !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39183" y="1575249"/>
            <a:ext cx="1465634" cy="729300"/>
          </a:xfrm>
        </p:spPr>
        <p:txBody>
          <a:bodyPr/>
          <a:lstStyle/>
          <a:p>
            <a:r>
              <a:rPr lang="es-ES" dirty="0" smtClean="0"/>
              <a:t>05</a:t>
            </a:r>
            <a:endParaRPr lang="en-US" dirty="0"/>
          </a:p>
        </p:txBody>
      </p:sp>
      <p:pic>
        <p:nvPicPr>
          <p:cNvPr id="9" name="Imagen 8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639DCCA2-9858-4220-B31D-CCCEAA4F29A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14713"/>
            <a:ext cx="1340903" cy="315348"/>
          </a:xfrm>
          <a:prstGeom prst="rect">
            <a:avLst/>
          </a:prstGeom>
        </p:spPr>
      </p:pic>
      <p:pic>
        <p:nvPicPr>
          <p:cNvPr id="10" name="Imagen 9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905A640D-9BD3-440D-A713-8DF613A13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5863460" y="152670"/>
            <a:ext cx="1413641" cy="2201746"/>
          </a:xfrm>
          <a:prstGeom prst="rect">
            <a:avLst/>
          </a:prstGeom>
        </p:spPr>
      </p:pic>
      <p:pic>
        <p:nvPicPr>
          <p:cNvPr id="33" name="Imagen 32" descr="Forma&#10;&#10;Descripción generada automáticamente">
            <a:extLst>
              <a:ext uri="{FF2B5EF4-FFF2-40B4-BE49-F238E27FC236}">
                <a16:creationId xmlns:a16="http://schemas.microsoft.com/office/drawing/2014/main" id="{23A1DFB1-DC0E-4133-A6F9-B835A5F72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9584" y="4089675"/>
            <a:ext cx="3322320" cy="880771"/>
          </a:xfrm>
          <a:prstGeom prst="rect">
            <a:avLst/>
          </a:prstGeom>
        </p:spPr>
      </p:pic>
      <p:pic>
        <p:nvPicPr>
          <p:cNvPr id="34" name="Imagen 33" descr="Forma&#10;&#10;Descripción generada automáticamente">
            <a:extLst>
              <a:ext uri="{FF2B5EF4-FFF2-40B4-BE49-F238E27FC236}">
                <a16:creationId xmlns:a16="http://schemas.microsoft.com/office/drawing/2014/main" id="{638A0E52-DE28-4E11-BDA6-D92E55520D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73435" y="956462"/>
            <a:ext cx="3322320" cy="88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5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/>
      <p:bldP spid="8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5852D6-A72B-4156-AF23-4EF48A92F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785479"/>
            <a:ext cx="7696200" cy="922389"/>
          </a:xfrm>
        </p:spPr>
        <p:txBody>
          <a:bodyPr/>
          <a:lstStyle/>
          <a:p>
            <a:r>
              <a:rPr lang="es-ES" dirty="0"/>
              <a:t>THANKS!</a:t>
            </a:r>
            <a:endParaRPr lang="en-US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72F6F2ED-1CC7-4EE5-9CE3-582991D9F37C}"/>
              </a:ext>
            </a:extLst>
          </p:cNvPr>
          <p:cNvSpPr/>
          <p:nvPr/>
        </p:nvSpPr>
        <p:spPr>
          <a:xfrm>
            <a:off x="3357750" y="2929115"/>
            <a:ext cx="632492" cy="6324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36C743C4-AB70-445D-8021-AA015455517A}"/>
              </a:ext>
            </a:extLst>
          </p:cNvPr>
          <p:cNvSpPr/>
          <p:nvPr/>
        </p:nvSpPr>
        <p:spPr>
          <a:xfrm>
            <a:off x="4155854" y="2929115"/>
            <a:ext cx="632492" cy="6324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20F5AF42-F211-4390-A805-811319DF5DEC}"/>
              </a:ext>
            </a:extLst>
          </p:cNvPr>
          <p:cNvSpPr/>
          <p:nvPr/>
        </p:nvSpPr>
        <p:spPr>
          <a:xfrm>
            <a:off x="4950918" y="2929115"/>
            <a:ext cx="632492" cy="63249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Google Shape;550;p53">
            <a:extLst>
              <a:ext uri="{FF2B5EF4-FFF2-40B4-BE49-F238E27FC236}">
                <a16:creationId xmlns:a16="http://schemas.microsoft.com/office/drawing/2014/main" id="{271D5829-E44B-4C54-BD00-CB6AE38CC0C7}"/>
              </a:ext>
            </a:extLst>
          </p:cNvPr>
          <p:cNvSpPr/>
          <p:nvPr/>
        </p:nvSpPr>
        <p:spPr>
          <a:xfrm>
            <a:off x="3440273" y="3011671"/>
            <a:ext cx="467446" cy="467380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7" name="Google Shape;551;p53">
            <a:extLst>
              <a:ext uri="{FF2B5EF4-FFF2-40B4-BE49-F238E27FC236}">
                <a16:creationId xmlns:a16="http://schemas.microsoft.com/office/drawing/2014/main" id="{EAE91996-BE93-47F2-AD2D-92E02CDFD7F7}"/>
              </a:ext>
            </a:extLst>
          </p:cNvPr>
          <p:cNvGrpSpPr/>
          <p:nvPr/>
        </p:nvGrpSpPr>
        <p:grpSpPr>
          <a:xfrm>
            <a:off x="4238362" y="3011674"/>
            <a:ext cx="467477" cy="467375"/>
            <a:chOff x="812101" y="2571761"/>
            <a:chExt cx="417066" cy="417024"/>
          </a:xfrm>
        </p:grpSpPr>
        <p:sp>
          <p:nvSpPr>
            <p:cNvPr id="18" name="Google Shape;552;p53">
              <a:extLst>
                <a:ext uri="{FF2B5EF4-FFF2-40B4-BE49-F238E27FC236}">
                  <a16:creationId xmlns:a16="http://schemas.microsoft.com/office/drawing/2014/main" id="{936705CA-B217-45F0-9355-84EBDC8D4B94}"/>
                </a:ext>
              </a:extLst>
            </p:cNvPr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553;p53">
              <a:extLst>
                <a:ext uri="{FF2B5EF4-FFF2-40B4-BE49-F238E27FC236}">
                  <a16:creationId xmlns:a16="http://schemas.microsoft.com/office/drawing/2014/main" id="{18968945-1264-4F14-883A-440DAD585AE7}"/>
                </a:ext>
              </a:extLst>
            </p:cNvPr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554;p53">
              <a:extLst>
                <a:ext uri="{FF2B5EF4-FFF2-40B4-BE49-F238E27FC236}">
                  <a16:creationId xmlns:a16="http://schemas.microsoft.com/office/drawing/2014/main" id="{A45BAE5A-E97C-457B-9851-CB6B2D50C379}"/>
                </a:ext>
              </a:extLst>
            </p:cNvPr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555;p53">
              <a:extLst>
                <a:ext uri="{FF2B5EF4-FFF2-40B4-BE49-F238E27FC236}">
                  <a16:creationId xmlns:a16="http://schemas.microsoft.com/office/drawing/2014/main" id="{561E3ABC-9A21-4F49-9518-7A1F88584E35}"/>
                </a:ext>
              </a:extLst>
            </p:cNvPr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2" name="Google Shape;556;p53">
            <a:extLst>
              <a:ext uri="{FF2B5EF4-FFF2-40B4-BE49-F238E27FC236}">
                <a16:creationId xmlns:a16="http://schemas.microsoft.com/office/drawing/2014/main" id="{61DC3920-7D39-4B73-94B5-0DAFCFBE5879}"/>
              </a:ext>
            </a:extLst>
          </p:cNvPr>
          <p:cNvGrpSpPr/>
          <p:nvPr/>
        </p:nvGrpSpPr>
        <p:grpSpPr>
          <a:xfrm>
            <a:off x="5033449" y="3020715"/>
            <a:ext cx="467429" cy="467374"/>
            <a:chOff x="1323129" y="2571761"/>
            <a:chExt cx="417024" cy="417024"/>
          </a:xfrm>
        </p:grpSpPr>
        <p:sp>
          <p:nvSpPr>
            <p:cNvPr id="23" name="Google Shape;557;p53">
              <a:extLst>
                <a:ext uri="{FF2B5EF4-FFF2-40B4-BE49-F238E27FC236}">
                  <a16:creationId xmlns:a16="http://schemas.microsoft.com/office/drawing/2014/main" id="{9B924578-394E-4BAF-9516-B9A7857F420D}"/>
                </a:ext>
              </a:extLst>
            </p:cNvPr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558;p53">
              <a:extLst>
                <a:ext uri="{FF2B5EF4-FFF2-40B4-BE49-F238E27FC236}">
                  <a16:creationId xmlns:a16="http://schemas.microsoft.com/office/drawing/2014/main" id="{1FE056E5-5AA2-466A-8D81-D38B0545DACE}"/>
                </a:ext>
              </a:extLst>
            </p:cNvPr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559;p53">
              <a:extLst>
                <a:ext uri="{FF2B5EF4-FFF2-40B4-BE49-F238E27FC236}">
                  <a16:creationId xmlns:a16="http://schemas.microsoft.com/office/drawing/2014/main" id="{2DDB6619-0A30-4250-9A47-8DF143DBD5AD}"/>
                </a:ext>
              </a:extLst>
            </p:cNvPr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560;p53">
              <a:extLst>
                <a:ext uri="{FF2B5EF4-FFF2-40B4-BE49-F238E27FC236}">
                  <a16:creationId xmlns:a16="http://schemas.microsoft.com/office/drawing/2014/main" id="{266B4B99-8FA5-49CB-B8D9-6BA92C641510}"/>
                </a:ext>
              </a:extLst>
            </p:cNvPr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7" name="Imagen 36" descr="Forma&#10;&#10;Descripción generada automáticamente">
            <a:extLst>
              <a:ext uri="{FF2B5EF4-FFF2-40B4-BE49-F238E27FC236}">
                <a16:creationId xmlns:a16="http://schemas.microsoft.com/office/drawing/2014/main" id="{6F41BBB2-2090-4F08-93A6-FCEBABDD6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669261" y="2054159"/>
            <a:ext cx="3322320" cy="880771"/>
          </a:xfrm>
          <a:prstGeom prst="rect">
            <a:avLst/>
          </a:prstGeom>
        </p:spPr>
      </p:pic>
      <p:pic>
        <p:nvPicPr>
          <p:cNvPr id="38" name="Imagen 37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51C28526-A802-4F99-8A35-9B3D06DD0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7141556" y="217334"/>
            <a:ext cx="1413641" cy="2201746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EEBABDE5-B19B-4FF0-A771-73497BE8E5B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" y="484122"/>
            <a:ext cx="845820" cy="6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3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7" grpId="0" animBg="1"/>
      <p:bldP spid="28" grpId="0" animBg="1"/>
      <p:bldP spid="29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Rectángulo 214">
            <a:extLst>
              <a:ext uri="{FF2B5EF4-FFF2-40B4-BE49-F238E27FC236}">
                <a16:creationId xmlns:a16="http://schemas.microsoft.com/office/drawing/2014/main" id="{D2310A4E-A567-43B2-BEBA-2E7C53EF8A80}"/>
              </a:ext>
            </a:extLst>
          </p:cNvPr>
          <p:cNvSpPr/>
          <p:nvPr/>
        </p:nvSpPr>
        <p:spPr>
          <a:xfrm>
            <a:off x="4138160" y="1283909"/>
            <a:ext cx="867679" cy="46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6" name="Rectángulo 215">
            <a:extLst>
              <a:ext uri="{FF2B5EF4-FFF2-40B4-BE49-F238E27FC236}">
                <a16:creationId xmlns:a16="http://schemas.microsoft.com/office/drawing/2014/main" id="{92206F08-2053-448C-BBCF-AA4077CB2989}"/>
              </a:ext>
            </a:extLst>
          </p:cNvPr>
          <p:cNvSpPr/>
          <p:nvPr/>
        </p:nvSpPr>
        <p:spPr>
          <a:xfrm>
            <a:off x="6795072" y="1283909"/>
            <a:ext cx="867679" cy="46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7" name="Rectángulo 216">
            <a:extLst>
              <a:ext uri="{FF2B5EF4-FFF2-40B4-BE49-F238E27FC236}">
                <a16:creationId xmlns:a16="http://schemas.microsoft.com/office/drawing/2014/main" id="{57D92985-D460-4924-B350-818A2DC69DB9}"/>
              </a:ext>
            </a:extLst>
          </p:cNvPr>
          <p:cNvSpPr/>
          <p:nvPr/>
        </p:nvSpPr>
        <p:spPr>
          <a:xfrm>
            <a:off x="1478452" y="3066730"/>
            <a:ext cx="867679" cy="46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8" name="Rectángulo 217">
            <a:extLst>
              <a:ext uri="{FF2B5EF4-FFF2-40B4-BE49-F238E27FC236}">
                <a16:creationId xmlns:a16="http://schemas.microsoft.com/office/drawing/2014/main" id="{5E92E04F-CAF6-4C7A-A852-6037C0E751F3}"/>
              </a:ext>
            </a:extLst>
          </p:cNvPr>
          <p:cNvSpPr/>
          <p:nvPr/>
        </p:nvSpPr>
        <p:spPr>
          <a:xfrm>
            <a:off x="4138160" y="3066730"/>
            <a:ext cx="867679" cy="46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9" name="Rectángulo 218">
            <a:extLst>
              <a:ext uri="{FF2B5EF4-FFF2-40B4-BE49-F238E27FC236}">
                <a16:creationId xmlns:a16="http://schemas.microsoft.com/office/drawing/2014/main" id="{6EDC4AAF-75F0-4869-B02E-F8D71AC0E262}"/>
              </a:ext>
            </a:extLst>
          </p:cNvPr>
          <p:cNvSpPr/>
          <p:nvPr/>
        </p:nvSpPr>
        <p:spPr>
          <a:xfrm>
            <a:off x="6795072" y="3066730"/>
            <a:ext cx="867679" cy="46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4" name="Rectángulo 213">
            <a:extLst>
              <a:ext uri="{FF2B5EF4-FFF2-40B4-BE49-F238E27FC236}">
                <a16:creationId xmlns:a16="http://schemas.microsoft.com/office/drawing/2014/main" id="{9E863FAD-4023-4C5C-9BA5-34E154037DE9}"/>
              </a:ext>
            </a:extLst>
          </p:cNvPr>
          <p:cNvSpPr/>
          <p:nvPr/>
        </p:nvSpPr>
        <p:spPr>
          <a:xfrm>
            <a:off x="1478452" y="1283909"/>
            <a:ext cx="867679" cy="460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4AD8DF-7D23-45C7-BCC3-90B63A7C0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/>
          <a:p>
            <a:r>
              <a:rPr lang="es-ES"/>
              <a:t>TABLE OF CONTENTS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8DC3EEF-5017-41A6-A727-D5A4F5DABB3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23900" y="1878288"/>
            <a:ext cx="2294722" cy="392482"/>
          </a:xfrm>
        </p:spPr>
        <p:txBody>
          <a:bodyPr/>
          <a:lstStyle/>
          <a:p>
            <a:r>
              <a:rPr lang="en-US" dirty="0" smtClean="0"/>
              <a:t>What</a:t>
            </a:r>
            <a:r>
              <a:rPr lang="es-ES" dirty="0" smtClean="0"/>
              <a:t>’s WAF 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00B1C4A-E261-475B-89BC-615B6F75E15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530956" y="1322702"/>
            <a:ext cx="768258" cy="392482"/>
          </a:xfrm>
        </p:spPr>
        <p:txBody>
          <a:bodyPr/>
          <a:lstStyle/>
          <a:p>
            <a:r>
              <a:rPr lang="es-ES"/>
              <a:t>01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70B8658B-FC1A-4DEB-B0F3-1CB0A2188190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3380814" y="1878287"/>
            <a:ext cx="2382369" cy="600507"/>
          </a:xfrm>
        </p:spPr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ModSecurity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396EC908-83DE-49A7-8769-E1FE437053FB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212582" y="1322702"/>
            <a:ext cx="718836" cy="392482"/>
          </a:xfrm>
        </p:spPr>
        <p:txBody>
          <a:bodyPr/>
          <a:lstStyle/>
          <a:p>
            <a:r>
              <a:rPr lang="es-ES"/>
              <a:t>02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F5B6260-2385-41BD-8D1B-1FCF10CDD7E9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3380812" y="3648636"/>
            <a:ext cx="2382371" cy="751914"/>
          </a:xfrm>
        </p:spPr>
        <p:txBody>
          <a:bodyPr/>
          <a:lstStyle/>
          <a:p>
            <a:r>
              <a:rPr lang="es-ES" dirty="0" err="1" smtClean="0"/>
              <a:t>Conclusion</a:t>
            </a:r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4C9C261-FC07-46C3-9065-7A2FA99C8741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212580" y="3102892"/>
            <a:ext cx="718836" cy="392482"/>
          </a:xfrm>
        </p:spPr>
        <p:txBody>
          <a:bodyPr/>
          <a:lstStyle/>
          <a:p>
            <a:r>
              <a:rPr lang="es-ES" dirty="0" smtClean="0"/>
              <a:t>05</a:t>
            </a:r>
            <a:endParaRPr lang="en-US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0A171DFE-86FE-453B-8CFB-147D3AD4C7EB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723900" y="3648636"/>
            <a:ext cx="2382370" cy="392482"/>
          </a:xfrm>
        </p:spPr>
        <p:txBody>
          <a:bodyPr/>
          <a:lstStyle/>
          <a:p>
            <a:r>
              <a:rPr lang="en-US" dirty="0" smtClean="0"/>
              <a:t>Outcome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374CAC07-75F9-45F6-A6EB-4EC9A7473716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1530956" y="3102892"/>
            <a:ext cx="768258" cy="392482"/>
          </a:xfrm>
        </p:spPr>
        <p:txBody>
          <a:bodyPr/>
          <a:lstStyle/>
          <a:p>
            <a:r>
              <a:rPr lang="es-ES"/>
              <a:t>04</a:t>
            </a:r>
            <a:endParaRPr lang="en-US" dirty="0"/>
          </a:p>
        </p:txBody>
      </p:sp>
      <p:sp>
        <p:nvSpPr>
          <p:cNvPr id="110" name="Marcador de texto 109">
            <a:extLst>
              <a:ext uri="{FF2B5EF4-FFF2-40B4-BE49-F238E27FC236}">
                <a16:creationId xmlns:a16="http://schemas.microsoft.com/office/drawing/2014/main" id="{8C69B465-40FC-4E3B-82C3-1AB5F7B2723F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6037729" y="1878287"/>
            <a:ext cx="2382371" cy="392483"/>
          </a:xfrm>
        </p:spPr>
        <p:txBody>
          <a:bodyPr/>
          <a:lstStyle/>
          <a:p>
            <a:r>
              <a:rPr lang="es-ES" dirty="0" smtClean="0"/>
              <a:t>Architecture</a:t>
            </a:r>
          </a:p>
          <a:p>
            <a:endParaRPr lang="es-ES" dirty="0"/>
          </a:p>
        </p:txBody>
      </p:sp>
      <p:sp>
        <p:nvSpPr>
          <p:cNvPr id="111" name="Marcador de texto 110">
            <a:extLst>
              <a:ext uri="{FF2B5EF4-FFF2-40B4-BE49-F238E27FC236}">
                <a16:creationId xmlns:a16="http://schemas.microsoft.com/office/drawing/2014/main" id="{086F7C97-2EE1-4546-88ED-917B9F649063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6844785" y="1337629"/>
            <a:ext cx="768260" cy="392482"/>
          </a:xfrm>
        </p:spPr>
        <p:txBody>
          <a:bodyPr/>
          <a:lstStyle/>
          <a:p>
            <a:r>
              <a:rPr lang="es-ES"/>
              <a:t>03</a:t>
            </a:r>
            <a:endParaRPr lang="es-ES" dirty="0"/>
          </a:p>
        </p:txBody>
      </p:sp>
      <p:sp>
        <p:nvSpPr>
          <p:cNvPr id="113" name="Marcador de texto 112">
            <a:extLst>
              <a:ext uri="{FF2B5EF4-FFF2-40B4-BE49-F238E27FC236}">
                <a16:creationId xmlns:a16="http://schemas.microsoft.com/office/drawing/2014/main" id="{BAB3575A-924D-491C-8299-7B50E9832D3E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6037727" y="3648636"/>
            <a:ext cx="2382371" cy="392482"/>
          </a:xfrm>
        </p:spPr>
        <p:txBody>
          <a:bodyPr/>
          <a:lstStyle/>
          <a:p>
            <a:r>
              <a:rPr lang="es-ES" dirty="0" smtClean="0"/>
              <a:t>Demo</a:t>
            </a:r>
            <a:endParaRPr lang="es-ES" dirty="0"/>
          </a:p>
        </p:txBody>
      </p:sp>
      <p:sp>
        <p:nvSpPr>
          <p:cNvPr id="114" name="Marcador de texto 113">
            <a:extLst>
              <a:ext uri="{FF2B5EF4-FFF2-40B4-BE49-F238E27FC236}">
                <a16:creationId xmlns:a16="http://schemas.microsoft.com/office/drawing/2014/main" id="{45E598DC-2FC3-4360-8619-18015CAB2E71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6844783" y="3098134"/>
            <a:ext cx="768260" cy="392482"/>
          </a:xfrm>
        </p:spPr>
        <p:txBody>
          <a:bodyPr/>
          <a:lstStyle/>
          <a:p>
            <a:r>
              <a:rPr lang="es-ES"/>
              <a:t>06</a:t>
            </a:r>
            <a:endParaRPr lang="es-ES" dirty="0"/>
          </a:p>
        </p:txBody>
      </p:sp>
      <p:pic>
        <p:nvPicPr>
          <p:cNvPr id="93" name="Imagen 92" descr="Forma&#10;&#10;Descripción generada automáticamente">
            <a:extLst>
              <a:ext uri="{FF2B5EF4-FFF2-40B4-BE49-F238E27FC236}">
                <a16:creationId xmlns:a16="http://schemas.microsoft.com/office/drawing/2014/main" id="{340D194B-34F3-4916-B6F6-DC249B51A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482840" y="4591050"/>
            <a:ext cx="3322320" cy="880771"/>
          </a:xfrm>
          <a:prstGeom prst="rect">
            <a:avLst/>
          </a:prstGeom>
        </p:spPr>
      </p:pic>
      <p:pic>
        <p:nvPicPr>
          <p:cNvPr id="94" name="Imagen 93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AB926C3B-AC33-4D36-B88C-49B431663EC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9560" y="172332"/>
            <a:ext cx="1340903" cy="315348"/>
          </a:xfrm>
          <a:prstGeom prst="rect">
            <a:avLst/>
          </a:prstGeom>
        </p:spPr>
      </p:pic>
      <p:pic>
        <p:nvPicPr>
          <p:cNvPr id="95" name="Imagen 94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FECC71BA-FDD9-4B96-95B0-F3589EA886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206415" y="-78787"/>
            <a:ext cx="1413641" cy="220174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80011" y="4631326"/>
            <a:ext cx="327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</a:rPr>
              <a:t>1</a:t>
            </a:r>
            <a:endParaRPr lang="en-US" sz="2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9098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animBg="1"/>
      <p:bldP spid="216" grpId="0" animBg="1"/>
      <p:bldP spid="217" grpId="0" animBg="1"/>
      <p:bldP spid="218" grpId="0" animBg="1"/>
      <p:bldP spid="219" grpId="0" animBg="1"/>
      <p:bldP spid="214" grpId="0" animBg="1"/>
      <p:bldP spid="17" grpId="0" build="p"/>
      <p:bldP spid="21" grpId="0" build="p"/>
      <p:bldP spid="27" grpId="0" build="p"/>
      <p:bldP spid="28" grpId="0" build="p"/>
      <p:bldP spid="30" grpId="0" build="p"/>
      <p:bldP spid="31" grpId="0" build="p"/>
      <p:bldP spid="33" grpId="0" build="p"/>
      <p:bldP spid="34" grpId="0" build="p"/>
      <p:bldP spid="110" grpId="0" build="p"/>
      <p:bldP spid="111" grpId="0" build="p"/>
      <p:bldP spid="113" grpId="0" build="p"/>
      <p:bldP spid="11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51E7BB40-F2F6-45A8-8DCB-F145F4A18596}"/>
              </a:ext>
            </a:extLst>
          </p:cNvPr>
          <p:cNvSpPr/>
          <p:nvPr/>
        </p:nvSpPr>
        <p:spPr>
          <a:xfrm>
            <a:off x="3869343" y="1446612"/>
            <a:ext cx="1405314" cy="9201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2838951"/>
            <a:ext cx="7696200" cy="648552"/>
          </a:xfrm>
        </p:spPr>
        <p:txBody>
          <a:bodyPr/>
          <a:lstStyle/>
          <a:p>
            <a:r>
              <a:rPr lang="en-US" dirty="0" smtClean="0"/>
              <a:t>What’s</a:t>
            </a:r>
            <a:r>
              <a:rPr lang="es-ES" dirty="0" smtClean="0"/>
              <a:t> WAF ?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39183" y="1575249"/>
            <a:ext cx="1465634" cy="729300"/>
          </a:xfrm>
        </p:spPr>
        <p:txBody>
          <a:bodyPr/>
          <a:lstStyle/>
          <a:p>
            <a:r>
              <a:rPr lang="es-ES" dirty="0"/>
              <a:t>01</a:t>
            </a:r>
            <a:endParaRPr lang="en-US" dirty="0"/>
          </a:p>
        </p:txBody>
      </p:sp>
      <p:pic>
        <p:nvPicPr>
          <p:cNvPr id="9" name="Imagen 8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639DCCA2-9858-4220-B31D-CCCEAA4F29A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14713"/>
            <a:ext cx="1340903" cy="315348"/>
          </a:xfrm>
          <a:prstGeom prst="rect">
            <a:avLst/>
          </a:prstGeom>
        </p:spPr>
      </p:pic>
      <p:pic>
        <p:nvPicPr>
          <p:cNvPr id="10" name="Imagen 9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905A640D-9BD3-440D-A713-8DF613A13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5863460" y="152670"/>
            <a:ext cx="1413641" cy="2201746"/>
          </a:xfrm>
          <a:prstGeom prst="rect">
            <a:avLst/>
          </a:prstGeom>
        </p:spPr>
      </p:pic>
      <p:pic>
        <p:nvPicPr>
          <p:cNvPr id="33" name="Imagen 32" descr="Forma&#10;&#10;Descripción generada automáticamente">
            <a:extLst>
              <a:ext uri="{FF2B5EF4-FFF2-40B4-BE49-F238E27FC236}">
                <a16:creationId xmlns:a16="http://schemas.microsoft.com/office/drawing/2014/main" id="{23A1DFB1-DC0E-4133-A6F9-B835A5F72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9584" y="4089675"/>
            <a:ext cx="3322320" cy="880771"/>
          </a:xfrm>
          <a:prstGeom prst="rect">
            <a:avLst/>
          </a:prstGeom>
        </p:spPr>
      </p:pic>
      <p:pic>
        <p:nvPicPr>
          <p:cNvPr id="34" name="Imagen 33" descr="Forma&#10;&#10;Descripción generada automáticamente">
            <a:extLst>
              <a:ext uri="{FF2B5EF4-FFF2-40B4-BE49-F238E27FC236}">
                <a16:creationId xmlns:a16="http://schemas.microsoft.com/office/drawing/2014/main" id="{638A0E52-DE28-4E11-BDA6-D92E55520D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73435" y="956462"/>
            <a:ext cx="3322320" cy="88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4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/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95792E-BEB6-420E-8DA4-EB674E429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" y="1581150"/>
            <a:ext cx="4396740" cy="3009900"/>
          </a:xfrm>
        </p:spPr>
        <p:txBody>
          <a:bodyPr anchor="ctr">
            <a:noAutofit/>
          </a:bodyPr>
          <a:lstStyle/>
          <a:p>
            <a:r>
              <a:rPr lang="en-US" dirty="0" smtClean="0"/>
              <a:t>Defense layer in front of a web application </a:t>
            </a:r>
            <a:r>
              <a:rPr lang="en-US" sz="1400" dirty="0"/>
              <a:t/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Filter and monitor http traffic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Deal with attacks like SQLi, XSS, and cross site forgery</a:t>
            </a: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A layer 7 protocol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Reverse proxy between users and server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Operate through set of defined rules and policies 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53A5D8-3B98-4BE7-8334-478BB8EE0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3413760" cy="132207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WAF</a:t>
            </a:r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F9A46EA-C36C-44E3-8D64-B85A0EE79C9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945" y="1"/>
            <a:ext cx="3879056" cy="5143500"/>
          </a:xfrm>
          <a:prstGeom prst="rect">
            <a:avLst/>
          </a:prstGeom>
          <a:effectLst>
            <a:reflection blurRad="990600" stA="45000" endPos="65000" dist="50800" dir="5400000" sy="-100000" algn="bl" rotWithShape="0"/>
          </a:effectLst>
        </p:spPr>
      </p:pic>
      <p:pic>
        <p:nvPicPr>
          <p:cNvPr id="13" name="Imagen 12" descr="Forma&#10;&#10;Descripción generada automáticamente">
            <a:extLst>
              <a:ext uri="{FF2B5EF4-FFF2-40B4-BE49-F238E27FC236}">
                <a16:creationId xmlns:a16="http://schemas.microsoft.com/office/drawing/2014/main" id="{67EB3FFE-939D-44B7-8F1A-9FA917F268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376192" y="3988592"/>
            <a:ext cx="3322320" cy="880771"/>
          </a:xfrm>
          <a:prstGeom prst="rect">
            <a:avLst/>
          </a:prstGeom>
        </p:spPr>
      </p:pic>
      <p:pic>
        <p:nvPicPr>
          <p:cNvPr id="15" name="Imagen 14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62717050-0D14-4D02-AACE-8D44DABEF9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5368663" y="872705"/>
            <a:ext cx="1413641" cy="2201746"/>
          </a:xfrm>
          <a:prstGeom prst="rect">
            <a:avLst/>
          </a:prstGeom>
        </p:spPr>
      </p:pic>
      <p:pic>
        <p:nvPicPr>
          <p:cNvPr id="11" name="Imagen 10" descr="Forma, Círculo&#10;&#10;Descripción generada automáticamente">
            <a:extLst>
              <a:ext uri="{FF2B5EF4-FFF2-40B4-BE49-F238E27FC236}">
                <a16:creationId xmlns:a16="http://schemas.microsoft.com/office/drawing/2014/main" id="{1DA8C562-3E80-40E2-A1C7-475F44FAD18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06" b="46362"/>
          <a:stretch/>
        </p:blipFill>
        <p:spPr>
          <a:xfrm>
            <a:off x="6716556" y="2384638"/>
            <a:ext cx="2427444" cy="27588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80011" y="4631326"/>
            <a:ext cx="327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</a:rPr>
              <a:t>3</a:t>
            </a:r>
            <a:endParaRPr lang="en-US" sz="2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8864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E880D46-5EAE-45C7-BE76-5AF3DE03E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/>
          <a:p>
            <a:r>
              <a:rPr lang="es-ES" dirty="0" smtClean="0"/>
              <a:t>Types of WAF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185386-F46A-47AF-8D8C-7E2C93965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7925" y="3375245"/>
            <a:ext cx="2444540" cy="871440"/>
          </a:xfrm>
        </p:spPr>
        <p:txBody>
          <a:bodyPr/>
          <a:lstStyle/>
          <a:p>
            <a:r>
              <a:rPr lang="en-US" dirty="0"/>
              <a:t>An implemented Hardware device that works efficiently expensive for deploying and maintaining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D538B2-763C-4ABF-89E4-F1F2A31617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177" y="3375245"/>
            <a:ext cx="2444540" cy="871440"/>
          </a:xfrm>
        </p:spPr>
        <p:txBody>
          <a:bodyPr/>
          <a:lstStyle/>
          <a:p>
            <a:r>
              <a:rPr lang="en-US" dirty="0"/>
              <a:t>Integrated in application’s software, less expensive and more customizable, complex to implement and maintain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1AA76D7-703B-430D-8643-F79CEA4E7BA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56893" y="2925568"/>
            <a:ext cx="2678143" cy="392482"/>
          </a:xfrm>
        </p:spPr>
        <p:txBody>
          <a:bodyPr/>
          <a:lstStyle/>
          <a:p>
            <a:r>
              <a:rPr lang="es-ES" dirty="0" smtClean="0"/>
              <a:t>Hardware-based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BE4FF4A-BAA5-4B25-ACE6-07A823BC9BE0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449281" y="2913933"/>
            <a:ext cx="2266333" cy="392482"/>
          </a:xfrm>
        </p:spPr>
        <p:txBody>
          <a:bodyPr/>
          <a:lstStyle/>
          <a:p>
            <a:r>
              <a:rPr lang="es-ES" dirty="0" smtClean="0"/>
              <a:t>Host-based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40AFAEC-DB79-4682-8D61-FEF2BB95CE1F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5902429" y="3375245"/>
            <a:ext cx="2444540" cy="871440"/>
          </a:xfrm>
        </p:spPr>
        <p:txBody>
          <a:bodyPr/>
          <a:lstStyle/>
          <a:p>
            <a:r>
              <a:rPr lang="en-US" dirty="0" smtClean="0"/>
              <a:t>Ease of implementation, integrate with services, unpredictable costs, latency, vendor lock in 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4F1E6C2-1D39-471C-ABC2-A396A3C50843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5991533" y="2909783"/>
            <a:ext cx="2266333" cy="392482"/>
          </a:xfrm>
        </p:spPr>
        <p:txBody>
          <a:bodyPr/>
          <a:lstStyle/>
          <a:p>
            <a:r>
              <a:rPr lang="es-ES" dirty="0" smtClean="0"/>
              <a:t>Cloud based</a:t>
            </a:r>
            <a:endParaRPr lang="en-U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082AD20-6E2C-4BFD-90A2-CB082EB90141}"/>
              </a:ext>
            </a:extLst>
          </p:cNvPr>
          <p:cNvSpPr/>
          <p:nvPr/>
        </p:nvSpPr>
        <p:spPr>
          <a:xfrm>
            <a:off x="1598235" y="1791382"/>
            <a:ext cx="883920" cy="883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AD6E839-67DE-4B27-B1FF-6422C5169203}"/>
              </a:ext>
            </a:extLst>
          </p:cNvPr>
          <p:cNvSpPr/>
          <p:nvPr/>
        </p:nvSpPr>
        <p:spPr>
          <a:xfrm>
            <a:off x="4130040" y="1791382"/>
            <a:ext cx="883920" cy="883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2D3DEA8-E3DE-42D5-94DC-28B174FC9A1E}"/>
              </a:ext>
            </a:extLst>
          </p:cNvPr>
          <p:cNvSpPr/>
          <p:nvPr/>
        </p:nvSpPr>
        <p:spPr>
          <a:xfrm>
            <a:off x="6661845" y="1791382"/>
            <a:ext cx="883920" cy="883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33976FB0-521E-413F-8557-9CDED595F765}"/>
              </a:ext>
            </a:extLst>
          </p:cNvPr>
          <p:cNvSpPr/>
          <p:nvPr/>
        </p:nvSpPr>
        <p:spPr>
          <a:xfrm>
            <a:off x="6936158" y="2033734"/>
            <a:ext cx="377082" cy="377109"/>
          </a:xfrm>
          <a:custGeom>
            <a:avLst/>
            <a:gdLst>
              <a:gd name="connsiteX0" fmla="*/ 349120 w 377082"/>
              <a:gd name="connsiteY0" fmla="*/ 300707 h 377109"/>
              <a:gd name="connsiteX1" fmla="*/ 349120 w 377082"/>
              <a:gd name="connsiteY1" fmla="*/ 247027 h 377109"/>
              <a:gd name="connsiteX2" fmla="*/ 199584 w 377082"/>
              <a:gd name="connsiteY2" fmla="*/ 247027 h 377109"/>
              <a:gd name="connsiteX3" fmla="*/ 199584 w 377082"/>
              <a:gd name="connsiteY3" fmla="*/ 217050 h 377109"/>
              <a:gd name="connsiteX4" fmla="*/ 299630 w 377082"/>
              <a:gd name="connsiteY4" fmla="*/ 217050 h 377109"/>
              <a:gd name="connsiteX5" fmla="*/ 361125 w 377082"/>
              <a:gd name="connsiteY5" fmla="*/ 155681 h 377109"/>
              <a:gd name="connsiteX6" fmla="*/ 309962 w 377082"/>
              <a:gd name="connsiteY6" fmla="*/ 95050 h 377109"/>
              <a:gd name="connsiteX7" fmla="*/ 228389 w 377082"/>
              <a:gd name="connsiteY7" fmla="*/ 38882 h 377109"/>
              <a:gd name="connsiteX8" fmla="*/ 218274 w 377082"/>
              <a:gd name="connsiteY8" fmla="*/ 41538 h 377109"/>
              <a:gd name="connsiteX9" fmla="*/ 97320 w 377082"/>
              <a:gd name="connsiteY9" fmla="*/ 13213 h 377109"/>
              <a:gd name="connsiteX10" fmla="*/ 56370 w 377082"/>
              <a:gd name="connsiteY10" fmla="*/ 97874 h 377109"/>
              <a:gd name="connsiteX11" fmla="*/ 19763 w 377082"/>
              <a:gd name="connsiteY11" fmla="*/ 176686 h 377109"/>
              <a:gd name="connsiteX12" fmla="*/ 77445 w 377082"/>
              <a:gd name="connsiteY12" fmla="*/ 217029 h 377109"/>
              <a:gd name="connsiteX13" fmla="*/ 177491 w 377082"/>
              <a:gd name="connsiteY13" fmla="*/ 217029 h 377109"/>
              <a:gd name="connsiteX14" fmla="*/ 177491 w 377082"/>
              <a:gd name="connsiteY14" fmla="*/ 247006 h 377109"/>
              <a:gd name="connsiteX15" fmla="*/ 27962 w 377082"/>
              <a:gd name="connsiteY15" fmla="*/ 247006 h 377109"/>
              <a:gd name="connsiteX16" fmla="*/ 27962 w 377082"/>
              <a:gd name="connsiteY16" fmla="*/ 300686 h 377109"/>
              <a:gd name="connsiteX17" fmla="*/ 1610 w 377082"/>
              <a:gd name="connsiteY17" fmla="*/ 349130 h 377109"/>
              <a:gd name="connsiteX18" fmla="*/ 50054 w 377082"/>
              <a:gd name="connsiteY18" fmla="*/ 375489 h 377109"/>
              <a:gd name="connsiteX19" fmla="*/ 76406 w 377082"/>
              <a:gd name="connsiteY19" fmla="*/ 327038 h 377109"/>
              <a:gd name="connsiteX20" fmla="*/ 50054 w 377082"/>
              <a:gd name="connsiteY20" fmla="*/ 300686 h 377109"/>
              <a:gd name="connsiteX21" fmla="*/ 50054 w 377082"/>
              <a:gd name="connsiteY21" fmla="*/ 269099 h 377109"/>
              <a:gd name="connsiteX22" fmla="*/ 177491 w 377082"/>
              <a:gd name="connsiteY22" fmla="*/ 269099 h 377109"/>
              <a:gd name="connsiteX23" fmla="*/ 177491 w 377082"/>
              <a:gd name="connsiteY23" fmla="*/ 300686 h 377109"/>
              <a:gd name="connsiteX24" fmla="*/ 151133 w 377082"/>
              <a:gd name="connsiteY24" fmla="*/ 349137 h 377109"/>
              <a:gd name="connsiteX25" fmla="*/ 199584 w 377082"/>
              <a:gd name="connsiteY25" fmla="*/ 375503 h 377109"/>
              <a:gd name="connsiteX26" fmla="*/ 225943 w 377082"/>
              <a:gd name="connsiteY26" fmla="*/ 327045 h 377109"/>
              <a:gd name="connsiteX27" fmla="*/ 199584 w 377082"/>
              <a:gd name="connsiteY27" fmla="*/ 300686 h 377109"/>
              <a:gd name="connsiteX28" fmla="*/ 199584 w 377082"/>
              <a:gd name="connsiteY28" fmla="*/ 269099 h 377109"/>
              <a:gd name="connsiteX29" fmla="*/ 327028 w 377082"/>
              <a:gd name="connsiteY29" fmla="*/ 269099 h 377109"/>
              <a:gd name="connsiteX30" fmla="*/ 327028 w 377082"/>
              <a:gd name="connsiteY30" fmla="*/ 300686 h 377109"/>
              <a:gd name="connsiteX31" fmla="*/ 300676 w 377082"/>
              <a:gd name="connsiteY31" fmla="*/ 349130 h 377109"/>
              <a:gd name="connsiteX32" fmla="*/ 349120 w 377082"/>
              <a:gd name="connsiteY32" fmla="*/ 375489 h 377109"/>
              <a:gd name="connsiteX33" fmla="*/ 375472 w 377082"/>
              <a:gd name="connsiteY33" fmla="*/ 327038 h 377109"/>
              <a:gd name="connsiteX34" fmla="*/ 349120 w 377082"/>
              <a:gd name="connsiteY34" fmla="*/ 300686 h 377109"/>
              <a:gd name="connsiteX35" fmla="*/ 38112 w 377082"/>
              <a:gd name="connsiteY35" fmla="*/ 155611 h 377109"/>
              <a:gd name="connsiteX36" fmla="*/ 70836 w 377082"/>
              <a:gd name="connsiteY36" fmla="*/ 116836 h 377109"/>
              <a:gd name="connsiteX37" fmla="*/ 82506 w 377082"/>
              <a:gd name="connsiteY37" fmla="*/ 114863 h 377109"/>
              <a:gd name="connsiteX38" fmla="*/ 79718 w 377082"/>
              <a:gd name="connsiteY38" fmla="*/ 103354 h 377109"/>
              <a:gd name="connsiteX39" fmla="*/ 128148 w 377082"/>
              <a:gd name="connsiteY39" fmla="*/ 23956 h 377109"/>
              <a:gd name="connsiteX40" fmla="*/ 203341 w 377082"/>
              <a:gd name="connsiteY40" fmla="*/ 60319 h 377109"/>
              <a:gd name="connsiteX41" fmla="*/ 208221 w 377082"/>
              <a:gd name="connsiteY41" fmla="*/ 70936 h 377109"/>
              <a:gd name="connsiteX42" fmla="*/ 218539 w 377082"/>
              <a:gd name="connsiteY42" fmla="*/ 65436 h 377109"/>
              <a:gd name="connsiteX43" fmla="*/ 241043 w 377082"/>
              <a:gd name="connsiteY43" fmla="*/ 59824 h 377109"/>
              <a:gd name="connsiteX44" fmla="*/ 288964 w 377082"/>
              <a:gd name="connsiteY44" fmla="*/ 105675 h 377109"/>
              <a:gd name="connsiteX45" fmla="*/ 289403 w 377082"/>
              <a:gd name="connsiteY45" fmla="*/ 116181 h 377109"/>
              <a:gd name="connsiteX46" fmla="*/ 299923 w 377082"/>
              <a:gd name="connsiteY46" fmla="*/ 116258 h 377109"/>
              <a:gd name="connsiteX47" fmla="*/ 338607 w 377082"/>
              <a:gd name="connsiteY47" fmla="*/ 156238 h 377109"/>
              <a:gd name="connsiteX48" fmla="*/ 299630 w 377082"/>
              <a:gd name="connsiteY48" fmla="*/ 194930 h 377109"/>
              <a:gd name="connsiteX49" fmla="*/ 77445 w 377082"/>
              <a:gd name="connsiteY49" fmla="*/ 194930 h 377109"/>
              <a:gd name="connsiteX50" fmla="*/ 38112 w 377082"/>
              <a:gd name="connsiteY50" fmla="*/ 155590 h 377109"/>
              <a:gd name="connsiteX51" fmla="*/ 55910 w 377082"/>
              <a:gd name="connsiteY51" fmla="*/ 338102 h 377109"/>
              <a:gd name="connsiteX52" fmla="*/ 39005 w 377082"/>
              <a:gd name="connsiteY52" fmla="*/ 355007 h 377109"/>
              <a:gd name="connsiteX53" fmla="*/ 22099 w 377082"/>
              <a:gd name="connsiteY53" fmla="*/ 338102 h 377109"/>
              <a:gd name="connsiteX54" fmla="*/ 39005 w 377082"/>
              <a:gd name="connsiteY54" fmla="*/ 321196 h 377109"/>
              <a:gd name="connsiteX55" fmla="*/ 39011 w 377082"/>
              <a:gd name="connsiteY55" fmla="*/ 321196 h 377109"/>
              <a:gd name="connsiteX56" fmla="*/ 55910 w 377082"/>
              <a:gd name="connsiteY56" fmla="*/ 338102 h 377109"/>
              <a:gd name="connsiteX57" fmla="*/ 205447 w 377082"/>
              <a:gd name="connsiteY57" fmla="*/ 338102 h 377109"/>
              <a:gd name="connsiteX58" fmla="*/ 188541 w 377082"/>
              <a:gd name="connsiteY58" fmla="*/ 355007 h 377109"/>
              <a:gd name="connsiteX59" fmla="*/ 171636 w 377082"/>
              <a:gd name="connsiteY59" fmla="*/ 338102 h 377109"/>
              <a:gd name="connsiteX60" fmla="*/ 188541 w 377082"/>
              <a:gd name="connsiteY60" fmla="*/ 321196 h 377109"/>
              <a:gd name="connsiteX61" fmla="*/ 205447 w 377082"/>
              <a:gd name="connsiteY61" fmla="*/ 338102 h 377109"/>
              <a:gd name="connsiteX62" fmla="*/ 338071 w 377082"/>
              <a:gd name="connsiteY62" fmla="*/ 355000 h 377109"/>
              <a:gd name="connsiteX63" fmla="*/ 321165 w 377082"/>
              <a:gd name="connsiteY63" fmla="*/ 338095 h 377109"/>
              <a:gd name="connsiteX64" fmla="*/ 338071 w 377082"/>
              <a:gd name="connsiteY64" fmla="*/ 321189 h 377109"/>
              <a:gd name="connsiteX65" fmla="*/ 354976 w 377082"/>
              <a:gd name="connsiteY65" fmla="*/ 338095 h 377109"/>
              <a:gd name="connsiteX66" fmla="*/ 354976 w 377082"/>
              <a:gd name="connsiteY66" fmla="*/ 338102 h 377109"/>
              <a:gd name="connsiteX67" fmla="*/ 338071 w 377082"/>
              <a:gd name="connsiteY67" fmla="*/ 355000 h 377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377082" h="377109">
                <a:moveTo>
                  <a:pt x="349120" y="300707"/>
                </a:moveTo>
                <a:lnTo>
                  <a:pt x="349120" y="247027"/>
                </a:lnTo>
                <a:lnTo>
                  <a:pt x="199584" y="247027"/>
                </a:lnTo>
                <a:lnTo>
                  <a:pt x="199584" y="217050"/>
                </a:lnTo>
                <a:lnTo>
                  <a:pt x="299630" y="217050"/>
                </a:lnTo>
                <a:cubicBezTo>
                  <a:pt x="333560" y="217085"/>
                  <a:pt x="361090" y="189611"/>
                  <a:pt x="361125" y="155681"/>
                </a:cubicBezTo>
                <a:cubicBezTo>
                  <a:pt x="361153" y="125690"/>
                  <a:pt x="339528" y="100063"/>
                  <a:pt x="309962" y="95050"/>
                </a:cubicBezTo>
                <a:cubicBezTo>
                  <a:pt x="302949" y="57015"/>
                  <a:pt x="266426" y="31862"/>
                  <a:pt x="228389" y="38882"/>
                </a:cubicBezTo>
                <a:cubicBezTo>
                  <a:pt x="224953" y="39509"/>
                  <a:pt x="221572" y="40402"/>
                  <a:pt x="218274" y="41538"/>
                </a:cubicBezTo>
                <a:cubicBezTo>
                  <a:pt x="192696" y="316"/>
                  <a:pt x="138542" y="-12365"/>
                  <a:pt x="97320" y="13213"/>
                </a:cubicBezTo>
                <a:cubicBezTo>
                  <a:pt x="68445" y="31137"/>
                  <a:pt x="52494" y="64111"/>
                  <a:pt x="56370" y="97874"/>
                </a:cubicBezTo>
                <a:cubicBezTo>
                  <a:pt x="24497" y="109530"/>
                  <a:pt x="8107" y="144813"/>
                  <a:pt x="19763" y="176686"/>
                </a:cubicBezTo>
                <a:cubicBezTo>
                  <a:pt x="28617" y="200904"/>
                  <a:pt x="51658" y="217015"/>
                  <a:pt x="77445" y="217029"/>
                </a:cubicBezTo>
                <a:lnTo>
                  <a:pt x="177491" y="217029"/>
                </a:lnTo>
                <a:lnTo>
                  <a:pt x="177491" y="247006"/>
                </a:lnTo>
                <a:lnTo>
                  <a:pt x="27962" y="247006"/>
                </a:lnTo>
                <a:lnTo>
                  <a:pt x="27962" y="300686"/>
                </a:lnTo>
                <a:cubicBezTo>
                  <a:pt x="7306" y="306786"/>
                  <a:pt x="-4497" y="328474"/>
                  <a:pt x="1610" y="349130"/>
                </a:cubicBezTo>
                <a:cubicBezTo>
                  <a:pt x="7710" y="369787"/>
                  <a:pt x="29398" y="381589"/>
                  <a:pt x="50054" y="375489"/>
                </a:cubicBezTo>
                <a:cubicBezTo>
                  <a:pt x="70711" y="369389"/>
                  <a:pt x="82506" y="347694"/>
                  <a:pt x="76406" y="327038"/>
                </a:cubicBezTo>
                <a:cubicBezTo>
                  <a:pt x="72662" y="314357"/>
                  <a:pt x="62742" y="304430"/>
                  <a:pt x="50054" y="300686"/>
                </a:cubicBezTo>
                <a:lnTo>
                  <a:pt x="50054" y="269099"/>
                </a:lnTo>
                <a:lnTo>
                  <a:pt x="177491" y="269099"/>
                </a:lnTo>
                <a:lnTo>
                  <a:pt x="177491" y="300686"/>
                </a:lnTo>
                <a:cubicBezTo>
                  <a:pt x="156828" y="306786"/>
                  <a:pt x="145025" y="328481"/>
                  <a:pt x="151133" y="349137"/>
                </a:cubicBezTo>
                <a:cubicBezTo>
                  <a:pt x="157233" y="369801"/>
                  <a:pt x="178920" y="381603"/>
                  <a:pt x="199584" y="375503"/>
                </a:cubicBezTo>
                <a:cubicBezTo>
                  <a:pt x="220247" y="369403"/>
                  <a:pt x="232049" y="347708"/>
                  <a:pt x="225943" y="327045"/>
                </a:cubicBezTo>
                <a:cubicBezTo>
                  <a:pt x="222199" y="314357"/>
                  <a:pt x="212272" y="304430"/>
                  <a:pt x="199584" y="300686"/>
                </a:cubicBezTo>
                <a:lnTo>
                  <a:pt x="199584" y="269099"/>
                </a:lnTo>
                <a:lnTo>
                  <a:pt x="327028" y="269099"/>
                </a:lnTo>
                <a:lnTo>
                  <a:pt x="327028" y="300686"/>
                </a:lnTo>
                <a:cubicBezTo>
                  <a:pt x="306372" y="306786"/>
                  <a:pt x="294569" y="328474"/>
                  <a:pt x="300676" y="349130"/>
                </a:cubicBezTo>
                <a:cubicBezTo>
                  <a:pt x="306776" y="369787"/>
                  <a:pt x="328464" y="381589"/>
                  <a:pt x="349120" y="375489"/>
                </a:cubicBezTo>
                <a:cubicBezTo>
                  <a:pt x="369777" y="369389"/>
                  <a:pt x="381579" y="347694"/>
                  <a:pt x="375472" y="327038"/>
                </a:cubicBezTo>
                <a:cubicBezTo>
                  <a:pt x="371729" y="314357"/>
                  <a:pt x="361808" y="304430"/>
                  <a:pt x="349120" y="300686"/>
                </a:cubicBezTo>
                <a:close/>
                <a:moveTo>
                  <a:pt x="38112" y="155611"/>
                </a:moveTo>
                <a:cubicBezTo>
                  <a:pt x="38056" y="136419"/>
                  <a:pt x="51902" y="120001"/>
                  <a:pt x="70836" y="116836"/>
                </a:cubicBezTo>
                <a:lnTo>
                  <a:pt x="82506" y="114863"/>
                </a:lnTo>
                <a:lnTo>
                  <a:pt x="79718" y="103354"/>
                </a:lnTo>
                <a:cubicBezTo>
                  <a:pt x="71164" y="68057"/>
                  <a:pt x="92852" y="32510"/>
                  <a:pt x="128148" y="23956"/>
                </a:cubicBezTo>
                <a:cubicBezTo>
                  <a:pt x="158683" y="16560"/>
                  <a:pt x="190179" y="31792"/>
                  <a:pt x="203341" y="60319"/>
                </a:cubicBezTo>
                <a:lnTo>
                  <a:pt x="208221" y="70936"/>
                </a:lnTo>
                <a:lnTo>
                  <a:pt x="218539" y="65436"/>
                </a:lnTo>
                <a:cubicBezTo>
                  <a:pt x="225455" y="61727"/>
                  <a:pt x="233193" y="59796"/>
                  <a:pt x="241043" y="59824"/>
                </a:cubicBezTo>
                <a:cubicBezTo>
                  <a:pt x="266746" y="59734"/>
                  <a:pt x="287918" y="79993"/>
                  <a:pt x="288964" y="105675"/>
                </a:cubicBezTo>
                <a:lnTo>
                  <a:pt x="289403" y="116181"/>
                </a:lnTo>
                <a:lnTo>
                  <a:pt x="299923" y="116258"/>
                </a:lnTo>
                <a:cubicBezTo>
                  <a:pt x="321646" y="116613"/>
                  <a:pt x="338970" y="134516"/>
                  <a:pt x="338607" y="156238"/>
                </a:cubicBezTo>
                <a:cubicBezTo>
                  <a:pt x="338259" y="177571"/>
                  <a:pt x="320963" y="194735"/>
                  <a:pt x="299630" y="194930"/>
                </a:cubicBezTo>
                <a:lnTo>
                  <a:pt x="77445" y="194930"/>
                </a:lnTo>
                <a:cubicBezTo>
                  <a:pt x="55729" y="194902"/>
                  <a:pt x="38133" y="177306"/>
                  <a:pt x="38112" y="155590"/>
                </a:cubicBezTo>
                <a:close/>
                <a:moveTo>
                  <a:pt x="55910" y="338102"/>
                </a:moveTo>
                <a:cubicBezTo>
                  <a:pt x="55910" y="347436"/>
                  <a:pt x="48339" y="355007"/>
                  <a:pt x="39005" y="355007"/>
                </a:cubicBezTo>
                <a:cubicBezTo>
                  <a:pt x="29670" y="355007"/>
                  <a:pt x="22099" y="347436"/>
                  <a:pt x="22099" y="338102"/>
                </a:cubicBezTo>
                <a:cubicBezTo>
                  <a:pt x="22099" y="328767"/>
                  <a:pt x="29670" y="321196"/>
                  <a:pt x="39005" y="321196"/>
                </a:cubicBezTo>
                <a:cubicBezTo>
                  <a:pt x="39005" y="321196"/>
                  <a:pt x="39011" y="321196"/>
                  <a:pt x="39011" y="321196"/>
                </a:cubicBezTo>
                <a:cubicBezTo>
                  <a:pt x="48346" y="321203"/>
                  <a:pt x="55903" y="328767"/>
                  <a:pt x="55910" y="338102"/>
                </a:cubicBezTo>
                <a:close/>
                <a:moveTo>
                  <a:pt x="205447" y="338102"/>
                </a:moveTo>
                <a:cubicBezTo>
                  <a:pt x="205447" y="347436"/>
                  <a:pt x="197876" y="355007"/>
                  <a:pt x="188541" y="355007"/>
                </a:cubicBezTo>
                <a:cubicBezTo>
                  <a:pt x="179206" y="355007"/>
                  <a:pt x="171636" y="347436"/>
                  <a:pt x="171636" y="338102"/>
                </a:cubicBezTo>
                <a:cubicBezTo>
                  <a:pt x="171636" y="328767"/>
                  <a:pt x="179206" y="321196"/>
                  <a:pt x="188541" y="321196"/>
                </a:cubicBezTo>
                <a:cubicBezTo>
                  <a:pt x="197876" y="321203"/>
                  <a:pt x="205440" y="328767"/>
                  <a:pt x="205447" y="338102"/>
                </a:cubicBezTo>
                <a:close/>
                <a:moveTo>
                  <a:pt x="338071" y="355000"/>
                </a:moveTo>
                <a:cubicBezTo>
                  <a:pt x="328736" y="355000"/>
                  <a:pt x="321165" y="347429"/>
                  <a:pt x="321165" y="338095"/>
                </a:cubicBezTo>
                <a:cubicBezTo>
                  <a:pt x="321165" y="328760"/>
                  <a:pt x="328736" y="321189"/>
                  <a:pt x="338071" y="321189"/>
                </a:cubicBezTo>
                <a:cubicBezTo>
                  <a:pt x="347405" y="321189"/>
                  <a:pt x="354976" y="328760"/>
                  <a:pt x="354976" y="338095"/>
                </a:cubicBezTo>
                <a:cubicBezTo>
                  <a:pt x="354976" y="338095"/>
                  <a:pt x="354976" y="338102"/>
                  <a:pt x="354976" y="338102"/>
                </a:cubicBezTo>
                <a:cubicBezTo>
                  <a:pt x="354969" y="347436"/>
                  <a:pt x="347405" y="354993"/>
                  <a:pt x="338071" y="355000"/>
                </a:cubicBezTo>
                <a:close/>
              </a:path>
            </a:pathLst>
          </a:custGeom>
          <a:solidFill>
            <a:schemeClr val="bg1"/>
          </a:solidFill>
          <a:ln w="696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/>
          </a:p>
        </p:txBody>
      </p:sp>
      <p:pic>
        <p:nvPicPr>
          <p:cNvPr id="48" name="Imagen 47" descr="Forma&#10;&#10;Descripción generada automáticamente">
            <a:extLst>
              <a:ext uri="{FF2B5EF4-FFF2-40B4-BE49-F238E27FC236}">
                <a16:creationId xmlns:a16="http://schemas.microsoft.com/office/drawing/2014/main" id="{D0FB59F8-C59F-4D5C-98B2-B2B621383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781772" y="280775"/>
            <a:ext cx="3322320" cy="880771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02F37EC7-98BD-4D18-BA4C-930F6A295C0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039" y="4591050"/>
            <a:ext cx="845820" cy="68328"/>
          </a:xfrm>
          <a:prstGeom prst="rect">
            <a:avLst/>
          </a:prstGeom>
        </p:spPr>
      </p:pic>
      <p:grpSp>
        <p:nvGrpSpPr>
          <p:cNvPr id="50" name="Grupo 305">
            <a:extLst>
              <a:ext uri="{FF2B5EF4-FFF2-40B4-BE49-F238E27FC236}">
                <a16:creationId xmlns:a16="http://schemas.microsoft.com/office/drawing/2014/main" id="{AB4E6288-A207-47B9-A679-88F6C95FC8A6}"/>
              </a:ext>
            </a:extLst>
          </p:cNvPr>
          <p:cNvGrpSpPr/>
          <p:nvPr/>
        </p:nvGrpSpPr>
        <p:grpSpPr>
          <a:xfrm>
            <a:off x="1851667" y="2061857"/>
            <a:ext cx="377055" cy="274666"/>
            <a:chOff x="3166951" y="3342017"/>
            <a:chExt cx="377055" cy="274666"/>
          </a:xfrm>
        </p:grpSpPr>
        <p:sp>
          <p:nvSpPr>
            <p:cNvPr id="51" name="Forma libre: forma 149">
              <a:extLst>
                <a:ext uri="{FF2B5EF4-FFF2-40B4-BE49-F238E27FC236}">
                  <a16:creationId xmlns:a16="http://schemas.microsoft.com/office/drawing/2014/main" id="{BE96CCCC-7768-497A-9B16-E197D4AF21A3}"/>
                </a:ext>
              </a:extLst>
            </p:cNvPr>
            <p:cNvSpPr/>
            <p:nvPr/>
          </p:nvSpPr>
          <p:spPr>
            <a:xfrm>
              <a:off x="3166951" y="3342017"/>
              <a:ext cx="377055" cy="274666"/>
            </a:xfrm>
            <a:custGeom>
              <a:avLst/>
              <a:gdLst>
                <a:gd name="connsiteX0" fmla="*/ 377006 w 377055"/>
                <a:gd name="connsiteY0" fmla="*/ 119908 h 274666"/>
                <a:gd name="connsiteX1" fmla="*/ 354893 w 377055"/>
                <a:gd name="connsiteY1" fmla="*/ 119908 h 274666"/>
                <a:gd name="connsiteX2" fmla="*/ 354893 w 377055"/>
                <a:gd name="connsiteY2" fmla="*/ 0 h 274666"/>
                <a:gd name="connsiteX3" fmla="*/ 332822 w 377055"/>
                <a:gd name="connsiteY3" fmla="*/ 0 h 274666"/>
                <a:gd name="connsiteX4" fmla="*/ 332822 w 377055"/>
                <a:gd name="connsiteY4" fmla="*/ 119908 h 274666"/>
                <a:gd name="connsiteX5" fmla="*/ 44206 w 377055"/>
                <a:gd name="connsiteY5" fmla="*/ 119908 h 274666"/>
                <a:gd name="connsiteX6" fmla="*/ 44206 w 377055"/>
                <a:gd name="connsiteY6" fmla="*/ 0 h 274666"/>
                <a:gd name="connsiteX7" fmla="*/ 22106 w 377055"/>
                <a:gd name="connsiteY7" fmla="*/ 0 h 274666"/>
                <a:gd name="connsiteX8" fmla="*/ 22106 w 377055"/>
                <a:gd name="connsiteY8" fmla="*/ 119908 h 274666"/>
                <a:gd name="connsiteX9" fmla="*/ 0 w 377055"/>
                <a:gd name="connsiteY9" fmla="*/ 119908 h 274666"/>
                <a:gd name="connsiteX10" fmla="*/ 0 w 377055"/>
                <a:gd name="connsiteY10" fmla="*/ 230447 h 274666"/>
                <a:gd name="connsiteX11" fmla="*/ 22106 w 377055"/>
                <a:gd name="connsiteY11" fmla="*/ 230447 h 274666"/>
                <a:gd name="connsiteX12" fmla="*/ 22106 w 377055"/>
                <a:gd name="connsiteY12" fmla="*/ 274666 h 274666"/>
                <a:gd name="connsiteX13" fmla="*/ 354942 w 377055"/>
                <a:gd name="connsiteY13" fmla="*/ 274666 h 274666"/>
                <a:gd name="connsiteX14" fmla="*/ 354942 w 377055"/>
                <a:gd name="connsiteY14" fmla="*/ 230447 h 274666"/>
                <a:gd name="connsiteX15" fmla="*/ 377055 w 377055"/>
                <a:gd name="connsiteY15" fmla="*/ 230447 h 274666"/>
                <a:gd name="connsiteX16" fmla="*/ 332822 w 377055"/>
                <a:gd name="connsiteY16" fmla="*/ 252574 h 274666"/>
                <a:gd name="connsiteX17" fmla="*/ 44206 w 377055"/>
                <a:gd name="connsiteY17" fmla="*/ 252574 h 274666"/>
                <a:gd name="connsiteX18" fmla="*/ 44206 w 377055"/>
                <a:gd name="connsiteY18" fmla="*/ 230447 h 274666"/>
                <a:gd name="connsiteX19" fmla="*/ 332822 w 377055"/>
                <a:gd name="connsiteY19" fmla="*/ 230447 h 274666"/>
                <a:gd name="connsiteX20" fmla="*/ 354935 w 377055"/>
                <a:gd name="connsiteY20" fmla="*/ 208354 h 274666"/>
                <a:gd name="connsiteX21" fmla="*/ 22044 w 377055"/>
                <a:gd name="connsiteY21" fmla="*/ 208354 h 274666"/>
                <a:gd name="connsiteX22" fmla="*/ 22044 w 377055"/>
                <a:gd name="connsiteY22" fmla="*/ 142008 h 274666"/>
                <a:gd name="connsiteX23" fmla="*/ 354914 w 377055"/>
                <a:gd name="connsiteY23" fmla="*/ 142008 h 274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77055" h="274666">
                  <a:moveTo>
                    <a:pt x="377006" y="119908"/>
                  </a:moveTo>
                  <a:lnTo>
                    <a:pt x="354893" y="119908"/>
                  </a:lnTo>
                  <a:lnTo>
                    <a:pt x="354893" y="0"/>
                  </a:lnTo>
                  <a:lnTo>
                    <a:pt x="332822" y="0"/>
                  </a:lnTo>
                  <a:lnTo>
                    <a:pt x="332822" y="119908"/>
                  </a:lnTo>
                  <a:lnTo>
                    <a:pt x="44206" y="119908"/>
                  </a:lnTo>
                  <a:lnTo>
                    <a:pt x="44206" y="0"/>
                  </a:lnTo>
                  <a:lnTo>
                    <a:pt x="22106" y="0"/>
                  </a:lnTo>
                  <a:lnTo>
                    <a:pt x="22106" y="119908"/>
                  </a:lnTo>
                  <a:lnTo>
                    <a:pt x="0" y="119908"/>
                  </a:lnTo>
                  <a:lnTo>
                    <a:pt x="0" y="230447"/>
                  </a:lnTo>
                  <a:lnTo>
                    <a:pt x="22106" y="230447"/>
                  </a:lnTo>
                  <a:lnTo>
                    <a:pt x="22106" y="274666"/>
                  </a:lnTo>
                  <a:lnTo>
                    <a:pt x="354942" y="274666"/>
                  </a:lnTo>
                  <a:lnTo>
                    <a:pt x="354942" y="230447"/>
                  </a:lnTo>
                  <a:lnTo>
                    <a:pt x="377055" y="230447"/>
                  </a:lnTo>
                  <a:close/>
                  <a:moveTo>
                    <a:pt x="332822" y="252574"/>
                  </a:moveTo>
                  <a:lnTo>
                    <a:pt x="44206" y="252574"/>
                  </a:lnTo>
                  <a:lnTo>
                    <a:pt x="44206" y="230447"/>
                  </a:lnTo>
                  <a:lnTo>
                    <a:pt x="332822" y="230447"/>
                  </a:lnTo>
                  <a:close/>
                  <a:moveTo>
                    <a:pt x="354935" y="208354"/>
                  </a:moveTo>
                  <a:lnTo>
                    <a:pt x="22044" y="208354"/>
                  </a:lnTo>
                  <a:lnTo>
                    <a:pt x="22044" y="142008"/>
                  </a:lnTo>
                  <a:lnTo>
                    <a:pt x="354914" y="142008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52" name="Forma libre: forma 150">
              <a:extLst>
                <a:ext uri="{FF2B5EF4-FFF2-40B4-BE49-F238E27FC236}">
                  <a16:creationId xmlns:a16="http://schemas.microsoft.com/office/drawing/2014/main" id="{CEB755E8-C688-4E9F-ADD7-2731012960CD}"/>
                </a:ext>
              </a:extLst>
            </p:cNvPr>
            <p:cNvSpPr/>
            <p:nvPr/>
          </p:nvSpPr>
          <p:spPr>
            <a:xfrm>
              <a:off x="3211115" y="3506152"/>
              <a:ext cx="22113" cy="22092"/>
            </a:xfrm>
            <a:custGeom>
              <a:avLst/>
              <a:gdLst>
                <a:gd name="connsiteX0" fmla="*/ 0 w 22113"/>
                <a:gd name="connsiteY0" fmla="*/ 0 h 22092"/>
                <a:gd name="connsiteX1" fmla="*/ 22113 w 22113"/>
                <a:gd name="connsiteY1" fmla="*/ 0 h 22092"/>
                <a:gd name="connsiteX2" fmla="*/ 22113 w 22113"/>
                <a:gd name="connsiteY2" fmla="*/ 22092 h 22092"/>
                <a:gd name="connsiteX3" fmla="*/ 0 w 22113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13" h="22092">
                  <a:moveTo>
                    <a:pt x="0" y="0"/>
                  </a:moveTo>
                  <a:lnTo>
                    <a:pt x="22113" y="0"/>
                  </a:lnTo>
                  <a:lnTo>
                    <a:pt x="22113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53" name="Forma libre: forma 151">
              <a:extLst>
                <a:ext uri="{FF2B5EF4-FFF2-40B4-BE49-F238E27FC236}">
                  <a16:creationId xmlns:a16="http://schemas.microsoft.com/office/drawing/2014/main" id="{8A62960A-B294-42C8-ABAB-97C4ABE9EF39}"/>
                </a:ext>
              </a:extLst>
            </p:cNvPr>
            <p:cNvSpPr/>
            <p:nvPr/>
          </p:nvSpPr>
          <p:spPr>
            <a:xfrm>
              <a:off x="3255334" y="3506152"/>
              <a:ext cx="22113" cy="22092"/>
            </a:xfrm>
            <a:custGeom>
              <a:avLst/>
              <a:gdLst>
                <a:gd name="connsiteX0" fmla="*/ 0 w 22113"/>
                <a:gd name="connsiteY0" fmla="*/ 0 h 22092"/>
                <a:gd name="connsiteX1" fmla="*/ 22114 w 22113"/>
                <a:gd name="connsiteY1" fmla="*/ 0 h 22092"/>
                <a:gd name="connsiteX2" fmla="*/ 22114 w 22113"/>
                <a:gd name="connsiteY2" fmla="*/ 22092 h 22092"/>
                <a:gd name="connsiteX3" fmla="*/ 0 w 22113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13" h="22092">
                  <a:moveTo>
                    <a:pt x="0" y="0"/>
                  </a:moveTo>
                  <a:lnTo>
                    <a:pt x="22114" y="0"/>
                  </a:lnTo>
                  <a:lnTo>
                    <a:pt x="22114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54" name="Forma libre: forma 152">
              <a:extLst>
                <a:ext uri="{FF2B5EF4-FFF2-40B4-BE49-F238E27FC236}">
                  <a16:creationId xmlns:a16="http://schemas.microsoft.com/office/drawing/2014/main" id="{2789A768-3F8B-4B24-902F-270B4BC52B7F}"/>
                </a:ext>
              </a:extLst>
            </p:cNvPr>
            <p:cNvSpPr/>
            <p:nvPr/>
          </p:nvSpPr>
          <p:spPr>
            <a:xfrm>
              <a:off x="3433412" y="3506152"/>
              <a:ext cx="66332" cy="22092"/>
            </a:xfrm>
            <a:custGeom>
              <a:avLst/>
              <a:gdLst>
                <a:gd name="connsiteX0" fmla="*/ 0 w 66332"/>
                <a:gd name="connsiteY0" fmla="*/ 0 h 22092"/>
                <a:gd name="connsiteX1" fmla="*/ 66333 w 66332"/>
                <a:gd name="connsiteY1" fmla="*/ 0 h 22092"/>
                <a:gd name="connsiteX2" fmla="*/ 66333 w 66332"/>
                <a:gd name="connsiteY2" fmla="*/ 22092 h 22092"/>
                <a:gd name="connsiteX3" fmla="*/ 0 w 66332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332" h="22092">
                  <a:moveTo>
                    <a:pt x="0" y="0"/>
                  </a:moveTo>
                  <a:lnTo>
                    <a:pt x="66333" y="0"/>
                  </a:lnTo>
                  <a:lnTo>
                    <a:pt x="66333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</p:grpSp>
      <p:grpSp>
        <p:nvGrpSpPr>
          <p:cNvPr id="55" name="Grupo 312">
            <a:extLst>
              <a:ext uri="{FF2B5EF4-FFF2-40B4-BE49-F238E27FC236}">
                <a16:creationId xmlns:a16="http://schemas.microsoft.com/office/drawing/2014/main" id="{AC4134FC-A85B-4239-8FE0-AF15D8DAE066}"/>
              </a:ext>
            </a:extLst>
          </p:cNvPr>
          <p:cNvGrpSpPr/>
          <p:nvPr/>
        </p:nvGrpSpPr>
        <p:grpSpPr>
          <a:xfrm>
            <a:off x="4383472" y="2078015"/>
            <a:ext cx="377055" cy="332828"/>
            <a:chOff x="3981238" y="3914634"/>
            <a:chExt cx="377055" cy="332828"/>
          </a:xfrm>
        </p:grpSpPr>
        <p:sp>
          <p:nvSpPr>
            <p:cNvPr id="56" name="Forma libre: forma 101">
              <a:extLst>
                <a:ext uri="{FF2B5EF4-FFF2-40B4-BE49-F238E27FC236}">
                  <a16:creationId xmlns:a16="http://schemas.microsoft.com/office/drawing/2014/main" id="{1ED2AD04-75E5-4AA6-A43B-7DAE2DD83007}"/>
                </a:ext>
              </a:extLst>
            </p:cNvPr>
            <p:cNvSpPr/>
            <p:nvPr/>
          </p:nvSpPr>
          <p:spPr>
            <a:xfrm>
              <a:off x="4025451" y="3958854"/>
              <a:ext cx="22113" cy="22092"/>
            </a:xfrm>
            <a:custGeom>
              <a:avLst/>
              <a:gdLst>
                <a:gd name="connsiteX0" fmla="*/ 0 w 22113"/>
                <a:gd name="connsiteY0" fmla="*/ 0 h 22092"/>
                <a:gd name="connsiteX1" fmla="*/ 22113 w 22113"/>
                <a:gd name="connsiteY1" fmla="*/ 0 h 22092"/>
                <a:gd name="connsiteX2" fmla="*/ 22113 w 22113"/>
                <a:gd name="connsiteY2" fmla="*/ 22092 h 22092"/>
                <a:gd name="connsiteX3" fmla="*/ 0 w 22113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13" h="22092">
                  <a:moveTo>
                    <a:pt x="0" y="0"/>
                  </a:moveTo>
                  <a:lnTo>
                    <a:pt x="22113" y="0"/>
                  </a:lnTo>
                  <a:lnTo>
                    <a:pt x="22113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57" name="Forma libre: forma 102">
              <a:extLst>
                <a:ext uri="{FF2B5EF4-FFF2-40B4-BE49-F238E27FC236}">
                  <a16:creationId xmlns:a16="http://schemas.microsoft.com/office/drawing/2014/main" id="{07D7AD1B-1346-447F-84B4-33D603EDC1C6}"/>
                </a:ext>
              </a:extLst>
            </p:cNvPr>
            <p:cNvSpPr/>
            <p:nvPr/>
          </p:nvSpPr>
          <p:spPr>
            <a:xfrm>
              <a:off x="4069671" y="3958854"/>
              <a:ext cx="22113" cy="22092"/>
            </a:xfrm>
            <a:custGeom>
              <a:avLst/>
              <a:gdLst>
                <a:gd name="connsiteX0" fmla="*/ 0 w 22113"/>
                <a:gd name="connsiteY0" fmla="*/ 0 h 22092"/>
                <a:gd name="connsiteX1" fmla="*/ 22113 w 22113"/>
                <a:gd name="connsiteY1" fmla="*/ 0 h 22092"/>
                <a:gd name="connsiteX2" fmla="*/ 22113 w 22113"/>
                <a:gd name="connsiteY2" fmla="*/ 22092 h 22092"/>
                <a:gd name="connsiteX3" fmla="*/ 0 w 22113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13" h="22092">
                  <a:moveTo>
                    <a:pt x="0" y="0"/>
                  </a:moveTo>
                  <a:lnTo>
                    <a:pt x="22113" y="0"/>
                  </a:lnTo>
                  <a:lnTo>
                    <a:pt x="22113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58" name="Forma libre: forma 103">
              <a:extLst>
                <a:ext uri="{FF2B5EF4-FFF2-40B4-BE49-F238E27FC236}">
                  <a16:creationId xmlns:a16="http://schemas.microsoft.com/office/drawing/2014/main" id="{8E4FE295-068A-473B-A6E3-E14BDC12DC0E}"/>
                </a:ext>
              </a:extLst>
            </p:cNvPr>
            <p:cNvSpPr/>
            <p:nvPr/>
          </p:nvSpPr>
          <p:spPr>
            <a:xfrm>
              <a:off x="4113890" y="3958854"/>
              <a:ext cx="22113" cy="22092"/>
            </a:xfrm>
            <a:custGeom>
              <a:avLst/>
              <a:gdLst>
                <a:gd name="connsiteX0" fmla="*/ 0 w 22113"/>
                <a:gd name="connsiteY0" fmla="*/ 0 h 22092"/>
                <a:gd name="connsiteX1" fmla="*/ 22114 w 22113"/>
                <a:gd name="connsiteY1" fmla="*/ 0 h 22092"/>
                <a:gd name="connsiteX2" fmla="*/ 22114 w 22113"/>
                <a:gd name="connsiteY2" fmla="*/ 22092 h 22092"/>
                <a:gd name="connsiteX3" fmla="*/ 0 w 22113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13" h="22092">
                  <a:moveTo>
                    <a:pt x="0" y="0"/>
                  </a:moveTo>
                  <a:lnTo>
                    <a:pt x="22114" y="0"/>
                  </a:lnTo>
                  <a:lnTo>
                    <a:pt x="22114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59" name="Forma libre: forma 104">
              <a:extLst>
                <a:ext uri="{FF2B5EF4-FFF2-40B4-BE49-F238E27FC236}">
                  <a16:creationId xmlns:a16="http://schemas.microsoft.com/office/drawing/2014/main" id="{C70C673A-D7F3-4331-8338-4BDE3EC4C02E}"/>
                </a:ext>
              </a:extLst>
            </p:cNvPr>
            <p:cNvSpPr/>
            <p:nvPr/>
          </p:nvSpPr>
          <p:spPr>
            <a:xfrm>
              <a:off x="3981238" y="3914634"/>
              <a:ext cx="377055" cy="332828"/>
            </a:xfrm>
            <a:custGeom>
              <a:avLst/>
              <a:gdLst>
                <a:gd name="connsiteX0" fmla="*/ 0 w 377055"/>
                <a:gd name="connsiteY0" fmla="*/ 0 h 332828"/>
                <a:gd name="connsiteX1" fmla="*/ 0 w 377055"/>
                <a:gd name="connsiteY1" fmla="*/ 332829 h 332828"/>
                <a:gd name="connsiteX2" fmla="*/ 377055 w 377055"/>
                <a:gd name="connsiteY2" fmla="*/ 332829 h 332828"/>
                <a:gd name="connsiteX3" fmla="*/ 377055 w 377055"/>
                <a:gd name="connsiteY3" fmla="*/ 0 h 332828"/>
                <a:gd name="connsiteX4" fmla="*/ 354956 w 377055"/>
                <a:gd name="connsiteY4" fmla="*/ 22092 h 332828"/>
                <a:gd name="connsiteX5" fmla="*/ 354956 w 377055"/>
                <a:gd name="connsiteY5" fmla="*/ 88418 h 332828"/>
                <a:gd name="connsiteX6" fmla="*/ 22092 w 377055"/>
                <a:gd name="connsiteY6" fmla="*/ 88418 h 332828"/>
                <a:gd name="connsiteX7" fmla="*/ 22092 w 377055"/>
                <a:gd name="connsiteY7" fmla="*/ 22072 h 332828"/>
                <a:gd name="connsiteX8" fmla="*/ 22092 w 377055"/>
                <a:gd name="connsiteY8" fmla="*/ 310708 h 332828"/>
                <a:gd name="connsiteX9" fmla="*/ 22092 w 377055"/>
                <a:gd name="connsiteY9" fmla="*/ 110532 h 332828"/>
                <a:gd name="connsiteX10" fmla="*/ 354956 w 377055"/>
                <a:gd name="connsiteY10" fmla="*/ 110532 h 332828"/>
                <a:gd name="connsiteX11" fmla="*/ 354956 w 377055"/>
                <a:gd name="connsiteY11" fmla="*/ 310736 h 33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7055" h="332828">
                  <a:moveTo>
                    <a:pt x="0" y="0"/>
                  </a:moveTo>
                  <a:lnTo>
                    <a:pt x="0" y="332829"/>
                  </a:lnTo>
                  <a:lnTo>
                    <a:pt x="377055" y="332829"/>
                  </a:lnTo>
                  <a:lnTo>
                    <a:pt x="377055" y="0"/>
                  </a:lnTo>
                  <a:close/>
                  <a:moveTo>
                    <a:pt x="354956" y="22092"/>
                  </a:moveTo>
                  <a:lnTo>
                    <a:pt x="354956" y="88418"/>
                  </a:lnTo>
                  <a:lnTo>
                    <a:pt x="22092" y="88418"/>
                  </a:lnTo>
                  <a:lnTo>
                    <a:pt x="22092" y="22072"/>
                  </a:lnTo>
                  <a:close/>
                  <a:moveTo>
                    <a:pt x="22092" y="310708"/>
                  </a:moveTo>
                  <a:lnTo>
                    <a:pt x="22092" y="110532"/>
                  </a:lnTo>
                  <a:lnTo>
                    <a:pt x="354956" y="110532"/>
                  </a:lnTo>
                  <a:lnTo>
                    <a:pt x="354956" y="310736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60" name="Forma libre: forma 105">
              <a:extLst>
                <a:ext uri="{FF2B5EF4-FFF2-40B4-BE49-F238E27FC236}">
                  <a16:creationId xmlns:a16="http://schemas.microsoft.com/office/drawing/2014/main" id="{A8262557-D3ED-4247-A419-AC7AC0FD95F1}"/>
                </a:ext>
              </a:extLst>
            </p:cNvPr>
            <p:cNvSpPr/>
            <p:nvPr/>
          </p:nvSpPr>
          <p:spPr>
            <a:xfrm>
              <a:off x="4180816" y="4136331"/>
              <a:ext cx="133258" cy="22092"/>
            </a:xfrm>
            <a:custGeom>
              <a:avLst/>
              <a:gdLst>
                <a:gd name="connsiteX0" fmla="*/ 0 w 133258"/>
                <a:gd name="connsiteY0" fmla="*/ 0 h 22092"/>
                <a:gd name="connsiteX1" fmla="*/ 133258 w 133258"/>
                <a:gd name="connsiteY1" fmla="*/ 0 h 22092"/>
                <a:gd name="connsiteX2" fmla="*/ 133258 w 133258"/>
                <a:gd name="connsiteY2" fmla="*/ 22092 h 22092"/>
                <a:gd name="connsiteX3" fmla="*/ 0 w 133258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258" h="22092">
                  <a:moveTo>
                    <a:pt x="0" y="0"/>
                  </a:moveTo>
                  <a:lnTo>
                    <a:pt x="133258" y="0"/>
                  </a:lnTo>
                  <a:lnTo>
                    <a:pt x="133258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61" name="Forma libre: forma 106">
              <a:extLst>
                <a:ext uri="{FF2B5EF4-FFF2-40B4-BE49-F238E27FC236}">
                  <a16:creationId xmlns:a16="http://schemas.microsoft.com/office/drawing/2014/main" id="{D4693685-9A4A-480C-8B5F-D120F618CCD8}"/>
                </a:ext>
              </a:extLst>
            </p:cNvPr>
            <p:cNvSpPr/>
            <p:nvPr/>
          </p:nvSpPr>
          <p:spPr>
            <a:xfrm>
              <a:off x="4025451" y="4136331"/>
              <a:ext cx="133258" cy="22092"/>
            </a:xfrm>
            <a:custGeom>
              <a:avLst/>
              <a:gdLst>
                <a:gd name="connsiteX0" fmla="*/ 0 w 133258"/>
                <a:gd name="connsiteY0" fmla="*/ 0 h 22092"/>
                <a:gd name="connsiteX1" fmla="*/ 133258 w 133258"/>
                <a:gd name="connsiteY1" fmla="*/ 0 h 22092"/>
                <a:gd name="connsiteX2" fmla="*/ 133258 w 133258"/>
                <a:gd name="connsiteY2" fmla="*/ 22092 h 22092"/>
                <a:gd name="connsiteX3" fmla="*/ 0 w 133258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258" h="22092">
                  <a:moveTo>
                    <a:pt x="0" y="0"/>
                  </a:moveTo>
                  <a:lnTo>
                    <a:pt x="133258" y="0"/>
                  </a:lnTo>
                  <a:lnTo>
                    <a:pt x="133258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62" name="Forma libre: forma 107">
              <a:extLst>
                <a:ext uri="{FF2B5EF4-FFF2-40B4-BE49-F238E27FC236}">
                  <a16:creationId xmlns:a16="http://schemas.microsoft.com/office/drawing/2014/main" id="{8D5890EB-7A8F-46DA-9ADB-3CF7D055BEE9}"/>
                </a:ext>
              </a:extLst>
            </p:cNvPr>
            <p:cNvSpPr/>
            <p:nvPr/>
          </p:nvSpPr>
          <p:spPr>
            <a:xfrm>
              <a:off x="4180816" y="4047892"/>
              <a:ext cx="133258" cy="22092"/>
            </a:xfrm>
            <a:custGeom>
              <a:avLst/>
              <a:gdLst>
                <a:gd name="connsiteX0" fmla="*/ 0 w 133258"/>
                <a:gd name="connsiteY0" fmla="*/ 0 h 22092"/>
                <a:gd name="connsiteX1" fmla="*/ 133258 w 133258"/>
                <a:gd name="connsiteY1" fmla="*/ 0 h 22092"/>
                <a:gd name="connsiteX2" fmla="*/ 133258 w 133258"/>
                <a:gd name="connsiteY2" fmla="*/ 22092 h 22092"/>
                <a:gd name="connsiteX3" fmla="*/ 0 w 133258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258" h="22092">
                  <a:moveTo>
                    <a:pt x="0" y="0"/>
                  </a:moveTo>
                  <a:lnTo>
                    <a:pt x="133258" y="0"/>
                  </a:lnTo>
                  <a:lnTo>
                    <a:pt x="133258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63" name="Forma libre: forma 108">
              <a:extLst>
                <a:ext uri="{FF2B5EF4-FFF2-40B4-BE49-F238E27FC236}">
                  <a16:creationId xmlns:a16="http://schemas.microsoft.com/office/drawing/2014/main" id="{F1AAE10E-7DB8-42F2-98DA-20FDEA66FFCC}"/>
                </a:ext>
              </a:extLst>
            </p:cNvPr>
            <p:cNvSpPr/>
            <p:nvPr/>
          </p:nvSpPr>
          <p:spPr>
            <a:xfrm>
              <a:off x="4025451" y="4047892"/>
              <a:ext cx="133258" cy="22092"/>
            </a:xfrm>
            <a:custGeom>
              <a:avLst/>
              <a:gdLst>
                <a:gd name="connsiteX0" fmla="*/ 0 w 133258"/>
                <a:gd name="connsiteY0" fmla="*/ 0 h 22092"/>
                <a:gd name="connsiteX1" fmla="*/ 133258 w 133258"/>
                <a:gd name="connsiteY1" fmla="*/ 0 h 22092"/>
                <a:gd name="connsiteX2" fmla="*/ 133258 w 133258"/>
                <a:gd name="connsiteY2" fmla="*/ 22092 h 22092"/>
                <a:gd name="connsiteX3" fmla="*/ 0 w 133258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258" h="22092">
                  <a:moveTo>
                    <a:pt x="0" y="0"/>
                  </a:moveTo>
                  <a:lnTo>
                    <a:pt x="133258" y="0"/>
                  </a:lnTo>
                  <a:lnTo>
                    <a:pt x="133258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64" name="Forma libre: forma 109">
              <a:extLst>
                <a:ext uri="{FF2B5EF4-FFF2-40B4-BE49-F238E27FC236}">
                  <a16:creationId xmlns:a16="http://schemas.microsoft.com/office/drawing/2014/main" id="{5A9FBBC2-B047-44C3-9410-597717FFF58A}"/>
                </a:ext>
              </a:extLst>
            </p:cNvPr>
            <p:cNvSpPr/>
            <p:nvPr/>
          </p:nvSpPr>
          <p:spPr>
            <a:xfrm>
              <a:off x="4091784" y="4092112"/>
              <a:ext cx="155964" cy="22092"/>
            </a:xfrm>
            <a:custGeom>
              <a:avLst/>
              <a:gdLst>
                <a:gd name="connsiteX0" fmla="*/ 0 w 155964"/>
                <a:gd name="connsiteY0" fmla="*/ 0 h 22092"/>
                <a:gd name="connsiteX1" fmla="*/ 155964 w 155964"/>
                <a:gd name="connsiteY1" fmla="*/ 0 h 22092"/>
                <a:gd name="connsiteX2" fmla="*/ 155964 w 155964"/>
                <a:gd name="connsiteY2" fmla="*/ 22092 h 22092"/>
                <a:gd name="connsiteX3" fmla="*/ 0 w 155964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964" h="22092">
                  <a:moveTo>
                    <a:pt x="0" y="0"/>
                  </a:moveTo>
                  <a:lnTo>
                    <a:pt x="155964" y="0"/>
                  </a:lnTo>
                  <a:lnTo>
                    <a:pt x="155964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65" name="Forma libre: forma 110">
              <a:extLst>
                <a:ext uri="{FF2B5EF4-FFF2-40B4-BE49-F238E27FC236}">
                  <a16:creationId xmlns:a16="http://schemas.microsoft.com/office/drawing/2014/main" id="{69C854B8-A85C-4F8C-A781-0ACC7596E404}"/>
                </a:ext>
              </a:extLst>
            </p:cNvPr>
            <p:cNvSpPr/>
            <p:nvPr/>
          </p:nvSpPr>
          <p:spPr>
            <a:xfrm>
              <a:off x="4025451" y="4092112"/>
              <a:ext cx="44226" cy="22092"/>
            </a:xfrm>
            <a:custGeom>
              <a:avLst/>
              <a:gdLst>
                <a:gd name="connsiteX0" fmla="*/ 0 w 44226"/>
                <a:gd name="connsiteY0" fmla="*/ 0 h 22092"/>
                <a:gd name="connsiteX1" fmla="*/ 44226 w 44226"/>
                <a:gd name="connsiteY1" fmla="*/ 0 h 22092"/>
                <a:gd name="connsiteX2" fmla="*/ 44226 w 44226"/>
                <a:gd name="connsiteY2" fmla="*/ 22092 h 22092"/>
                <a:gd name="connsiteX3" fmla="*/ 0 w 44226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26" h="22092">
                  <a:moveTo>
                    <a:pt x="0" y="0"/>
                  </a:moveTo>
                  <a:lnTo>
                    <a:pt x="44226" y="0"/>
                  </a:lnTo>
                  <a:lnTo>
                    <a:pt x="44226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66" name="Forma libre: forma 111">
              <a:extLst>
                <a:ext uri="{FF2B5EF4-FFF2-40B4-BE49-F238E27FC236}">
                  <a16:creationId xmlns:a16="http://schemas.microsoft.com/office/drawing/2014/main" id="{59502EE1-BFC6-4FD7-8214-5D68D1420182}"/>
                </a:ext>
              </a:extLst>
            </p:cNvPr>
            <p:cNvSpPr/>
            <p:nvPr/>
          </p:nvSpPr>
          <p:spPr>
            <a:xfrm>
              <a:off x="4269854" y="4092112"/>
              <a:ext cx="44226" cy="22092"/>
            </a:xfrm>
            <a:custGeom>
              <a:avLst/>
              <a:gdLst>
                <a:gd name="connsiteX0" fmla="*/ 0 w 44226"/>
                <a:gd name="connsiteY0" fmla="*/ 0 h 22092"/>
                <a:gd name="connsiteX1" fmla="*/ 44226 w 44226"/>
                <a:gd name="connsiteY1" fmla="*/ 0 h 22092"/>
                <a:gd name="connsiteX2" fmla="*/ 44226 w 44226"/>
                <a:gd name="connsiteY2" fmla="*/ 22092 h 22092"/>
                <a:gd name="connsiteX3" fmla="*/ 0 w 44226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26" h="22092">
                  <a:moveTo>
                    <a:pt x="0" y="0"/>
                  </a:moveTo>
                  <a:lnTo>
                    <a:pt x="44226" y="0"/>
                  </a:lnTo>
                  <a:lnTo>
                    <a:pt x="44226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67" name="Forma libre: forma 112">
              <a:extLst>
                <a:ext uri="{FF2B5EF4-FFF2-40B4-BE49-F238E27FC236}">
                  <a16:creationId xmlns:a16="http://schemas.microsoft.com/office/drawing/2014/main" id="{2040DC76-3492-4F4A-A37E-BB3DBADF6A40}"/>
                </a:ext>
              </a:extLst>
            </p:cNvPr>
            <p:cNvSpPr/>
            <p:nvPr/>
          </p:nvSpPr>
          <p:spPr>
            <a:xfrm>
              <a:off x="4091784" y="4180558"/>
              <a:ext cx="155964" cy="22092"/>
            </a:xfrm>
            <a:custGeom>
              <a:avLst/>
              <a:gdLst>
                <a:gd name="connsiteX0" fmla="*/ 0 w 155964"/>
                <a:gd name="connsiteY0" fmla="*/ 0 h 22092"/>
                <a:gd name="connsiteX1" fmla="*/ 155964 w 155964"/>
                <a:gd name="connsiteY1" fmla="*/ 0 h 22092"/>
                <a:gd name="connsiteX2" fmla="*/ 155964 w 155964"/>
                <a:gd name="connsiteY2" fmla="*/ 22092 h 22092"/>
                <a:gd name="connsiteX3" fmla="*/ 0 w 155964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5964" h="22092">
                  <a:moveTo>
                    <a:pt x="0" y="0"/>
                  </a:moveTo>
                  <a:lnTo>
                    <a:pt x="155964" y="0"/>
                  </a:lnTo>
                  <a:lnTo>
                    <a:pt x="155964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68" name="Forma libre: forma 113">
              <a:extLst>
                <a:ext uri="{FF2B5EF4-FFF2-40B4-BE49-F238E27FC236}">
                  <a16:creationId xmlns:a16="http://schemas.microsoft.com/office/drawing/2014/main" id="{DA3610FD-4242-4285-9269-C85010D137B9}"/>
                </a:ext>
              </a:extLst>
            </p:cNvPr>
            <p:cNvSpPr/>
            <p:nvPr/>
          </p:nvSpPr>
          <p:spPr>
            <a:xfrm>
              <a:off x="4025451" y="4180558"/>
              <a:ext cx="44226" cy="22092"/>
            </a:xfrm>
            <a:custGeom>
              <a:avLst/>
              <a:gdLst>
                <a:gd name="connsiteX0" fmla="*/ 0 w 44226"/>
                <a:gd name="connsiteY0" fmla="*/ 0 h 22092"/>
                <a:gd name="connsiteX1" fmla="*/ 44226 w 44226"/>
                <a:gd name="connsiteY1" fmla="*/ 0 h 22092"/>
                <a:gd name="connsiteX2" fmla="*/ 44226 w 44226"/>
                <a:gd name="connsiteY2" fmla="*/ 22092 h 22092"/>
                <a:gd name="connsiteX3" fmla="*/ 0 w 44226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26" h="22092">
                  <a:moveTo>
                    <a:pt x="0" y="0"/>
                  </a:moveTo>
                  <a:lnTo>
                    <a:pt x="44226" y="0"/>
                  </a:lnTo>
                  <a:lnTo>
                    <a:pt x="44226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  <p:sp>
          <p:nvSpPr>
            <p:cNvPr id="69" name="Forma libre: forma 114">
              <a:extLst>
                <a:ext uri="{FF2B5EF4-FFF2-40B4-BE49-F238E27FC236}">
                  <a16:creationId xmlns:a16="http://schemas.microsoft.com/office/drawing/2014/main" id="{97254813-BE42-4F64-A210-FF9257E37265}"/>
                </a:ext>
              </a:extLst>
            </p:cNvPr>
            <p:cNvSpPr/>
            <p:nvPr/>
          </p:nvSpPr>
          <p:spPr>
            <a:xfrm>
              <a:off x="4269854" y="4180558"/>
              <a:ext cx="44226" cy="22092"/>
            </a:xfrm>
            <a:custGeom>
              <a:avLst/>
              <a:gdLst>
                <a:gd name="connsiteX0" fmla="*/ 0 w 44226"/>
                <a:gd name="connsiteY0" fmla="*/ 0 h 22092"/>
                <a:gd name="connsiteX1" fmla="*/ 44226 w 44226"/>
                <a:gd name="connsiteY1" fmla="*/ 0 h 22092"/>
                <a:gd name="connsiteX2" fmla="*/ 44226 w 44226"/>
                <a:gd name="connsiteY2" fmla="*/ 22092 h 22092"/>
                <a:gd name="connsiteX3" fmla="*/ 0 w 44226"/>
                <a:gd name="connsiteY3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26" h="22092">
                  <a:moveTo>
                    <a:pt x="0" y="0"/>
                  </a:moveTo>
                  <a:lnTo>
                    <a:pt x="44226" y="0"/>
                  </a:lnTo>
                  <a:lnTo>
                    <a:pt x="44226" y="22092"/>
                  </a:lnTo>
                  <a:lnTo>
                    <a:pt x="0" y="22092"/>
                  </a:lnTo>
                  <a:close/>
                </a:path>
              </a:pathLst>
            </a:custGeom>
            <a:solidFill>
              <a:schemeClr val="bg1"/>
            </a:solidFill>
            <a:ln w="6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 dirty="0"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8580011" y="4631326"/>
            <a:ext cx="327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</a:rPr>
              <a:t>4</a:t>
            </a:r>
            <a:endParaRPr lang="en-US" sz="2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661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build="p"/>
      <p:bldP spid="10" grpId="0" build="p"/>
      <p:bldP spid="11" grpId="0" build="p"/>
      <p:bldP spid="12" grpId="0" build="p"/>
      <p:bldP spid="13" grpId="0" build="p"/>
      <p:bldP spid="14" grpId="0" build="p"/>
      <p:bldP spid="15" grpId="0" animBg="1"/>
      <p:bldP spid="16" grpId="0" animBg="1"/>
      <p:bldP spid="17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51E7BB40-F2F6-45A8-8DCB-F145F4A18596}"/>
              </a:ext>
            </a:extLst>
          </p:cNvPr>
          <p:cNvSpPr/>
          <p:nvPr/>
        </p:nvSpPr>
        <p:spPr>
          <a:xfrm>
            <a:off x="3869343" y="1446612"/>
            <a:ext cx="1405314" cy="9201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2771270"/>
            <a:ext cx="7696200" cy="648552"/>
          </a:xfrm>
        </p:spPr>
        <p:txBody>
          <a:bodyPr/>
          <a:lstStyle/>
          <a:p>
            <a:r>
              <a:rPr lang="en-US" dirty="0" smtClean="0"/>
              <a:t>Why</a:t>
            </a:r>
            <a:r>
              <a:rPr lang="es-ES" dirty="0" smtClean="0"/>
              <a:t> ModSecurity ?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39183" y="1575249"/>
            <a:ext cx="1465634" cy="729300"/>
          </a:xfrm>
        </p:spPr>
        <p:txBody>
          <a:bodyPr/>
          <a:lstStyle/>
          <a:p>
            <a:r>
              <a:rPr lang="es-ES" dirty="0" smtClean="0"/>
              <a:t>02</a:t>
            </a:r>
            <a:endParaRPr lang="en-US" dirty="0"/>
          </a:p>
        </p:txBody>
      </p:sp>
      <p:pic>
        <p:nvPicPr>
          <p:cNvPr id="9" name="Imagen 8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639DCCA2-9858-4220-B31D-CCCEAA4F29A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14713"/>
            <a:ext cx="1340903" cy="315348"/>
          </a:xfrm>
          <a:prstGeom prst="rect">
            <a:avLst/>
          </a:prstGeom>
        </p:spPr>
      </p:pic>
      <p:pic>
        <p:nvPicPr>
          <p:cNvPr id="10" name="Imagen 9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905A640D-9BD3-440D-A713-8DF613A13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5863460" y="152670"/>
            <a:ext cx="1413641" cy="2201746"/>
          </a:xfrm>
          <a:prstGeom prst="rect">
            <a:avLst/>
          </a:prstGeom>
        </p:spPr>
      </p:pic>
      <p:pic>
        <p:nvPicPr>
          <p:cNvPr id="33" name="Imagen 32" descr="Forma&#10;&#10;Descripción generada automáticamente">
            <a:extLst>
              <a:ext uri="{FF2B5EF4-FFF2-40B4-BE49-F238E27FC236}">
                <a16:creationId xmlns:a16="http://schemas.microsoft.com/office/drawing/2014/main" id="{23A1DFB1-DC0E-4133-A6F9-B835A5F72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9584" y="4089675"/>
            <a:ext cx="3322320" cy="880771"/>
          </a:xfrm>
          <a:prstGeom prst="rect">
            <a:avLst/>
          </a:prstGeom>
        </p:spPr>
      </p:pic>
      <p:pic>
        <p:nvPicPr>
          <p:cNvPr id="34" name="Imagen 33" descr="Forma&#10;&#10;Descripción generada automáticamente">
            <a:extLst>
              <a:ext uri="{FF2B5EF4-FFF2-40B4-BE49-F238E27FC236}">
                <a16:creationId xmlns:a16="http://schemas.microsoft.com/office/drawing/2014/main" id="{638A0E52-DE28-4E11-BDA6-D92E55520D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73435" y="956462"/>
            <a:ext cx="3322320" cy="88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6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/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95792E-BEB6-420E-8DA4-EB674E429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" y="1581150"/>
            <a:ext cx="4396740" cy="3009900"/>
          </a:xfrm>
        </p:spPr>
        <p:txBody>
          <a:bodyPr anchor="ctr">
            <a:noAutofit/>
          </a:bodyPr>
          <a:lstStyle/>
          <a:p>
            <a:r>
              <a:rPr lang="en-US" dirty="0" smtClean="0"/>
              <a:t>Developed by OWASP, Trustwave SpiderLabs, first come to life at 2002 and has a 2024 stable release</a:t>
            </a:r>
            <a:r>
              <a:rPr lang="en-US" sz="1400" dirty="0"/>
              <a:t/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Customizable set of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Open –source </a:t>
            </a: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Wide compatibility : Nginx, Apache, and IIS.</a:t>
            </a: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Flexible rule engine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OWASP CRS and Anomaly scoring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Real-Time monitoring &amp; logging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53A5D8-3B98-4BE7-8334-478BB8EE0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3413760" cy="10287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ModSecurity</a:t>
            </a:r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F9A46EA-C36C-44E3-8D64-B85A0EE79C9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945" y="0"/>
            <a:ext cx="3879056" cy="5143500"/>
          </a:xfrm>
          <a:prstGeom prst="rect">
            <a:avLst/>
          </a:prstGeom>
          <a:effectLst>
            <a:reflection blurRad="990600" stA="45000" endPos="65000" dist="50800" dir="5400000" sy="-100000" algn="bl" rotWithShape="0"/>
          </a:effectLst>
        </p:spPr>
      </p:pic>
      <p:pic>
        <p:nvPicPr>
          <p:cNvPr id="13" name="Imagen 12" descr="Forma&#10;&#10;Descripción generada automáticamente">
            <a:extLst>
              <a:ext uri="{FF2B5EF4-FFF2-40B4-BE49-F238E27FC236}">
                <a16:creationId xmlns:a16="http://schemas.microsoft.com/office/drawing/2014/main" id="{67EB3FFE-939D-44B7-8F1A-9FA917F268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376192" y="3988592"/>
            <a:ext cx="3322320" cy="880771"/>
          </a:xfrm>
          <a:prstGeom prst="rect">
            <a:avLst/>
          </a:prstGeom>
        </p:spPr>
      </p:pic>
      <p:pic>
        <p:nvPicPr>
          <p:cNvPr id="15" name="Imagen 14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62717050-0D14-4D02-AACE-8D44DABEF9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5368663" y="872705"/>
            <a:ext cx="1413641" cy="2201746"/>
          </a:xfrm>
          <a:prstGeom prst="rect">
            <a:avLst/>
          </a:prstGeom>
        </p:spPr>
      </p:pic>
      <p:pic>
        <p:nvPicPr>
          <p:cNvPr id="11" name="Imagen 10" descr="Forma, Círculo&#10;&#10;Descripción generada automáticamente">
            <a:extLst>
              <a:ext uri="{FF2B5EF4-FFF2-40B4-BE49-F238E27FC236}">
                <a16:creationId xmlns:a16="http://schemas.microsoft.com/office/drawing/2014/main" id="{1DA8C562-3E80-40E2-A1C7-475F44FAD18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06" b="46362"/>
          <a:stretch/>
        </p:blipFill>
        <p:spPr>
          <a:xfrm>
            <a:off x="6716556" y="2384638"/>
            <a:ext cx="2427444" cy="27588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80011" y="4631326"/>
            <a:ext cx="327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8334219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51E7BB40-F2F6-45A8-8DCB-F145F4A18596}"/>
              </a:ext>
            </a:extLst>
          </p:cNvPr>
          <p:cNvSpPr/>
          <p:nvPr/>
        </p:nvSpPr>
        <p:spPr>
          <a:xfrm>
            <a:off x="3869343" y="1446612"/>
            <a:ext cx="1405314" cy="9201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7DD147-0A38-4E87-9D9A-1D9976EF1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2771270"/>
            <a:ext cx="7696200" cy="648552"/>
          </a:xfrm>
        </p:spPr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D68E61-016F-4F06-8E47-3BB96B0309F9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3839183" y="1575249"/>
            <a:ext cx="1465634" cy="729300"/>
          </a:xfrm>
        </p:spPr>
        <p:txBody>
          <a:bodyPr/>
          <a:lstStyle/>
          <a:p>
            <a:r>
              <a:rPr lang="es-ES" dirty="0" smtClean="0"/>
              <a:t>03</a:t>
            </a:r>
            <a:endParaRPr lang="en-US" dirty="0"/>
          </a:p>
        </p:txBody>
      </p:sp>
      <p:pic>
        <p:nvPicPr>
          <p:cNvPr id="9" name="Imagen 8" descr="Imagen que contiene luz, puesta de sol, caminando, sol&#10;&#10;Descripción generada automáticamente">
            <a:extLst>
              <a:ext uri="{FF2B5EF4-FFF2-40B4-BE49-F238E27FC236}">
                <a16:creationId xmlns:a16="http://schemas.microsoft.com/office/drawing/2014/main" id="{639DCCA2-9858-4220-B31D-CCCEAA4F29A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14713"/>
            <a:ext cx="1340903" cy="315348"/>
          </a:xfrm>
          <a:prstGeom prst="rect">
            <a:avLst/>
          </a:prstGeom>
        </p:spPr>
      </p:pic>
      <p:pic>
        <p:nvPicPr>
          <p:cNvPr id="10" name="Imagen 9" descr="Una estrella de color negro&#10;&#10;Descripción generada automáticamente con confianza baja">
            <a:extLst>
              <a:ext uri="{FF2B5EF4-FFF2-40B4-BE49-F238E27FC236}">
                <a16:creationId xmlns:a16="http://schemas.microsoft.com/office/drawing/2014/main" id="{905A640D-9BD3-440D-A713-8DF613A13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59837">
            <a:off x="5863460" y="152670"/>
            <a:ext cx="1413641" cy="2201746"/>
          </a:xfrm>
          <a:prstGeom prst="rect">
            <a:avLst/>
          </a:prstGeom>
        </p:spPr>
      </p:pic>
      <p:pic>
        <p:nvPicPr>
          <p:cNvPr id="33" name="Imagen 32" descr="Forma&#10;&#10;Descripción generada automáticamente">
            <a:extLst>
              <a:ext uri="{FF2B5EF4-FFF2-40B4-BE49-F238E27FC236}">
                <a16:creationId xmlns:a16="http://schemas.microsoft.com/office/drawing/2014/main" id="{23A1DFB1-DC0E-4133-A6F9-B835A5F722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9584" y="4089675"/>
            <a:ext cx="3322320" cy="880771"/>
          </a:xfrm>
          <a:prstGeom prst="rect">
            <a:avLst/>
          </a:prstGeom>
        </p:spPr>
      </p:pic>
      <p:pic>
        <p:nvPicPr>
          <p:cNvPr id="34" name="Imagen 33" descr="Forma&#10;&#10;Descripción generada automáticamente">
            <a:extLst>
              <a:ext uri="{FF2B5EF4-FFF2-40B4-BE49-F238E27FC236}">
                <a16:creationId xmlns:a16="http://schemas.microsoft.com/office/drawing/2014/main" id="{638A0E52-DE28-4E11-BDA6-D92E55520D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73435" y="956462"/>
            <a:ext cx="3322320" cy="88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9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" grpId="0"/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505" y="1177113"/>
            <a:ext cx="5591099" cy="311730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28BC31A-972A-4408-9536-05F4644EA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52450"/>
            <a:ext cx="7696200" cy="715566"/>
          </a:xfrm>
        </p:spPr>
        <p:txBody>
          <a:bodyPr/>
          <a:lstStyle/>
          <a:p>
            <a:r>
              <a:rPr lang="en-US" dirty="0" smtClean="0"/>
              <a:t>ModSecurity with Nginx</a:t>
            </a:r>
            <a:endParaRPr lang="en-US" dirty="0"/>
          </a:p>
        </p:txBody>
      </p:sp>
      <p:sp>
        <p:nvSpPr>
          <p:cNvPr id="63" name="Google Shape;375;p47">
            <a:extLst>
              <a:ext uri="{FF2B5EF4-FFF2-40B4-BE49-F238E27FC236}">
                <a16:creationId xmlns:a16="http://schemas.microsoft.com/office/drawing/2014/main" id="{4A312801-38D2-4DFB-9FEA-788A8F4A400E}"/>
              </a:ext>
            </a:extLst>
          </p:cNvPr>
          <p:cNvSpPr txBox="1"/>
          <p:nvPr/>
        </p:nvSpPr>
        <p:spPr>
          <a:xfrm flipH="1">
            <a:off x="619125" y="1399525"/>
            <a:ext cx="2458593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bg1"/>
                </a:solidFill>
                <a:latin typeface="Space Mono" panose="02000509040000020004" pitchFamily="49" charset="0"/>
                <a:ea typeface="Bebas Neue"/>
                <a:cs typeface="Bebas Neue"/>
                <a:sym typeface="Bebas Neue"/>
              </a:rPr>
              <a:t>Modsec module</a:t>
            </a:r>
            <a:endParaRPr dirty="0">
              <a:solidFill>
                <a:schemeClr val="bg1"/>
              </a:solidFill>
              <a:latin typeface="Space Mono" panose="02000509040000020004" pitchFamily="49" charset="0"/>
              <a:ea typeface="Bebas Neue"/>
              <a:cs typeface="Bebas Neue"/>
              <a:sym typeface="Bebas Neue"/>
            </a:endParaRPr>
          </a:p>
        </p:txBody>
      </p:sp>
      <p:sp>
        <p:nvSpPr>
          <p:cNvPr id="64" name="Google Shape;376;p47">
            <a:extLst>
              <a:ext uri="{FF2B5EF4-FFF2-40B4-BE49-F238E27FC236}">
                <a16:creationId xmlns:a16="http://schemas.microsoft.com/office/drawing/2014/main" id="{6C892735-910E-4703-92EB-F325D2367FCF}"/>
              </a:ext>
            </a:extLst>
          </p:cNvPr>
          <p:cNvSpPr txBox="1"/>
          <p:nvPr/>
        </p:nvSpPr>
        <p:spPr>
          <a:xfrm flipH="1">
            <a:off x="1313118" y="3556450"/>
            <a:ext cx="1764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500" dirty="0" err="1" smtClean="0">
                <a:solidFill>
                  <a:schemeClr val="bg1"/>
                </a:solidFill>
                <a:latin typeface="Space Mono" panose="02000509040000020004" pitchFamily="49" charset="0"/>
                <a:ea typeface="Bebas Neue"/>
                <a:cs typeface="Bebas Neue"/>
                <a:sym typeface="Bebas Neue"/>
              </a:rPr>
              <a:t>Nginx</a:t>
            </a:r>
            <a:endParaRPr lang="es-ES" sz="2500" dirty="0">
              <a:solidFill>
                <a:schemeClr val="bg1"/>
              </a:solidFill>
              <a:latin typeface="Space Mono" panose="02000509040000020004" pitchFamily="49" charset="0"/>
              <a:ea typeface="Bebas Neue"/>
              <a:cs typeface="Bebas Neue"/>
              <a:sym typeface="Bebas Neue"/>
            </a:endParaRPr>
          </a:p>
        </p:txBody>
      </p:sp>
      <p:sp>
        <p:nvSpPr>
          <p:cNvPr id="65" name="Google Shape;377;p47">
            <a:extLst>
              <a:ext uri="{FF2B5EF4-FFF2-40B4-BE49-F238E27FC236}">
                <a16:creationId xmlns:a16="http://schemas.microsoft.com/office/drawing/2014/main" id="{CBF8AD0C-AE8B-4567-85AB-E29198166787}"/>
              </a:ext>
            </a:extLst>
          </p:cNvPr>
          <p:cNvSpPr txBox="1"/>
          <p:nvPr/>
        </p:nvSpPr>
        <p:spPr>
          <a:xfrm flipH="1">
            <a:off x="1313130" y="2477573"/>
            <a:ext cx="1764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>
                <a:solidFill>
                  <a:schemeClr val="bg1"/>
                </a:solidFill>
                <a:latin typeface="Space Mono" panose="02000509040000020004" pitchFamily="49" charset="0"/>
                <a:ea typeface="Bebas Neue"/>
                <a:cs typeface="Bebas Neue"/>
                <a:sym typeface="Bebas Neue"/>
              </a:rPr>
              <a:t>connector</a:t>
            </a:r>
            <a:endParaRPr lang="es-ES" dirty="0">
              <a:solidFill>
                <a:schemeClr val="bg1"/>
              </a:solidFill>
              <a:latin typeface="Space Mono" panose="02000509040000020004" pitchFamily="49" charset="0"/>
              <a:ea typeface="Bebas Neue"/>
              <a:cs typeface="Bebas Neue"/>
              <a:sym typeface="Bebas Neue"/>
            </a:endParaRPr>
          </a:p>
        </p:txBody>
      </p:sp>
      <p:sp>
        <p:nvSpPr>
          <p:cNvPr id="66" name="Google Shape;379;p47">
            <a:extLst>
              <a:ext uri="{FF2B5EF4-FFF2-40B4-BE49-F238E27FC236}">
                <a16:creationId xmlns:a16="http://schemas.microsoft.com/office/drawing/2014/main" id="{C748EAFC-3ECC-43BF-AA68-EE23429D1B69}"/>
              </a:ext>
            </a:extLst>
          </p:cNvPr>
          <p:cNvSpPr txBox="1"/>
          <p:nvPr/>
        </p:nvSpPr>
        <p:spPr>
          <a:xfrm flipH="1">
            <a:off x="514350" y="1657719"/>
            <a:ext cx="2563362" cy="79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W</a:t>
            </a:r>
            <a:r>
              <a:rPr lang="en" sz="1400" dirty="0" smtClean="0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ith rule engine configured with OWASP CRS</a:t>
            </a:r>
            <a:endParaRPr sz="1400" dirty="0">
              <a:solidFill>
                <a:schemeClr val="bg1"/>
              </a:solidFill>
              <a:latin typeface="Raleway" pitchFamily="2" charset="0"/>
              <a:ea typeface="Anaheim"/>
              <a:cs typeface="Anaheim"/>
              <a:sym typeface="Anaheim"/>
            </a:endParaRPr>
          </a:p>
        </p:txBody>
      </p:sp>
      <p:sp>
        <p:nvSpPr>
          <p:cNvPr id="67" name="Google Shape;380;p47">
            <a:extLst>
              <a:ext uri="{FF2B5EF4-FFF2-40B4-BE49-F238E27FC236}">
                <a16:creationId xmlns:a16="http://schemas.microsoft.com/office/drawing/2014/main" id="{8B0B3D5E-8773-4FDB-9409-AD419E6B6B8F}"/>
              </a:ext>
            </a:extLst>
          </p:cNvPr>
          <p:cNvSpPr txBox="1"/>
          <p:nvPr/>
        </p:nvSpPr>
        <p:spPr>
          <a:xfrm flipH="1">
            <a:off x="314325" y="3814644"/>
            <a:ext cx="2763388" cy="843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en-US" sz="1400" dirty="0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web server and reverse proxy </a:t>
            </a:r>
            <a:r>
              <a:rPr lang="en-US" sz="1400" dirty="0" smtClean="0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server. Traffic manager and a  load balancer </a:t>
            </a:r>
            <a:endParaRPr sz="1400" dirty="0">
              <a:solidFill>
                <a:schemeClr val="bg1"/>
              </a:solidFill>
              <a:latin typeface="Raleway" pitchFamily="2" charset="0"/>
              <a:ea typeface="Anaheim"/>
              <a:cs typeface="Anaheim"/>
              <a:sym typeface="Anaheim"/>
            </a:endParaRPr>
          </a:p>
        </p:txBody>
      </p:sp>
      <p:sp>
        <p:nvSpPr>
          <p:cNvPr id="68" name="Google Shape;381;p47">
            <a:extLst>
              <a:ext uri="{FF2B5EF4-FFF2-40B4-BE49-F238E27FC236}">
                <a16:creationId xmlns:a16="http://schemas.microsoft.com/office/drawing/2014/main" id="{5AC9E5E5-573C-48B9-A57B-2FED8BEF7BE5}"/>
              </a:ext>
            </a:extLst>
          </p:cNvPr>
          <p:cNvSpPr txBox="1"/>
          <p:nvPr/>
        </p:nvSpPr>
        <p:spPr>
          <a:xfrm flipH="1">
            <a:off x="747338" y="2735768"/>
            <a:ext cx="2330389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Bridge between </a:t>
            </a:r>
            <a:r>
              <a:rPr lang="en-US" sz="1400" dirty="0" err="1" smtClean="0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modsec</a:t>
            </a:r>
            <a:r>
              <a:rPr lang="en-US" sz="1400" dirty="0" smtClean="0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 &amp; </a:t>
            </a:r>
            <a:r>
              <a:rPr lang="en-US" sz="1400" dirty="0" err="1" smtClean="0">
                <a:solidFill>
                  <a:schemeClr val="bg1"/>
                </a:solidFill>
                <a:latin typeface="Raleway" pitchFamily="2" charset="0"/>
                <a:ea typeface="Anaheim"/>
                <a:cs typeface="Anaheim"/>
                <a:sym typeface="Anaheim"/>
              </a:rPr>
              <a:t>nginx</a:t>
            </a:r>
            <a:endParaRPr sz="1400" dirty="0">
              <a:solidFill>
                <a:schemeClr val="bg1"/>
              </a:solidFill>
              <a:latin typeface="Raleway" pitchFamily="2" charset="0"/>
              <a:ea typeface="Anaheim"/>
              <a:cs typeface="Anaheim"/>
              <a:sym typeface="Anaheim"/>
            </a:endParaRPr>
          </a:p>
        </p:txBody>
      </p:sp>
      <p:cxnSp>
        <p:nvCxnSpPr>
          <p:cNvPr id="3" name="Conector: angular 2">
            <a:extLst>
              <a:ext uri="{FF2B5EF4-FFF2-40B4-BE49-F238E27FC236}">
                <a16:creationId xmlns:a16="http://schemas.microsoft.com/office/drawing/2014/main" id="{E08769A5-5ADD-4550-8723-5DE49EC4E430}"/>
              </a:ext>
            </a:extLst>
          </p:cNvPr>
          <p:cNvCxnSpPr>
            <a:cxnSpLocks/>
          </p:cNvCxnSpPr>
          <p:nvPr/>
        </p:nvCxnSpPr>
        <p:spPr>
          <a:xfrm>
            <a:off x="3079168" y="1663032"/>
            <a:ext cx="2918150" cy="548042"/>
          </a:xfrm>
          <a:prstGeom prst="bentConnector3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: angular 5">
            <a:extLst>
              <a:ext uri="{FF2B5EF4-FFF2-40B4-BE49-F238E27FC236}">
                <a16:creationId xmlns:a16="http://schemas.microsoft.com/office/drawing/2014/main" id="{85EBDC90-E33E-4B6B-BEBB-B79671BA5671}"/>
              </a:ext>
            </a:extLst>
          </p:cNvPr>
          <p:cNvCxnSpPr>
            <a:cxnSpLocks/>
          </p:cNvCxnSpPr>
          <p:nvPr/>
        </p:nvCxnSpPr>
        <p:spPr>
          <a:xfrm flipV="1">
            <a:off x="3191608" y="2707090"/>
            <a:ext cx="2885342" cy="155383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: angular 71">
            <a:extLst>
              <a:ext uri="{FF2B5EF4-FFF2-40B4-BE49-F238E27FC236}">
                <a16:creationId xmlns:a16="http://schemas.microsoft.com/office/drawing/2014/main" id="{5EAB2E4E-5CD6-4F4D-B164-84950203CD7A}"/>
              </a:ext>
            </a:extLst>
          </p:cNvPr>
          <p:cNvCxnSpPr>
            <a:cxnSpLocks/>
            <a:stCxn id="64" idx="1"/>
          </p:cNvCxnSpPr>
          <p:nvPr/>
        </p:nvCxnSpPr>
        <p:spPr>
          <a:xfrm flipV="1">
            <a:off x="3077718" y="3120668"/>
            <a:ext cx="2713482" cy="628232"/>
          </a:xfrm>
          <a:prstGeom prst="bentConnector3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Imagen 68">
            <a:extLst>
              <a:ext uri="{FF2B5EF4-FFF2-40B4-BE49-F238E27FC236}">
                <a16:creationId xmlns:a16="http://schemas.microsoft.com/office/drawing/2014/main" id="{BFFD5F4C-957A-4634-B423-BAFE42CA369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" y="484122"/>
            <a:ext cx="845820" cy="6832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580011" y="4631326"/>
            <a:ext cx="3272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accent6"/>
                </a:solidFill>
              </a:rPr>
              <a:t>8</a:t>
            </a:r>
            <a:endParaRPr lang="en-US" sz="2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02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3" grpId="0"/>
      <p:bldP spid="64" grpId="0"/>
      <p:bldP spid="65" grpId="0"/>
      <p:bldP spid="66" grpId="0"/>
      <p:bldP spid="67" grpId="0"/>
      <p:bldP spid="68" grpId="0"/>
    </p:bldLst>
  </p:timing>
</p:sld>
</file>

<file path=ppt/theme/theme1.xml><?xml version="1.0" encoding="utf-8"?>
<a:theme xmlns:a="http://schemas.openxmlformats.org/drawingml/2006/main" name="Animated IT Services Project Proposal by Slidesgo">
  <a:themeElements>
    <a:clrScheme name="Personalizado 18">
      <a:dk1>
        <a:srgbClr val="262625"/>
      </a:dk1>
      <a:lt1>
        <a:sysClr val="window" lastClr="FFFFFF"/>
      </a:lt1>
      <a:dk2>
        <a:srgbClr val="1FD81A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1360</TotalTime>
  <Words>210</Words>
  <Application>Microsoft Office PowerPoint</Application>
  <PresentationFormat>On-screen Show (16:9)</PresentationFormat>
  <Paragraphs>79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Anaheim</vt:lpstr>
      <vt:lpstr>Arial</vt:lpstr>
      <vt:lpstr>Bebas Neue</vt:lpstr>
      <vt:lpstr>Calibri</vt:lpstr>
      <vt:lpstr>Raleway</vt:lpstr>
      <vt:lpstr>Roboto</vt:lpstr>
      <vt:lpstr>Space Mono</vt:lpstr>
      <vt:lpstr>Animated IT Services Project Proposal by Slidesgo</vt:lpstr>
      <vt:lpstr>ModSecurity-WAF with Nginx &amp; OWASP-CRS</vt:lpstr>
      <vt:lpstr>TABLE OF CONTENTS</vt:lpstr>
      <vt:lpstr>What’s WAF ?</vt:lpstr>
      <vt:lpstr>WAF</vt:lpstr>
      <vt:lpstr>Types of WAF</vt:lpstr>
      <vt:lpstr>Why ModSecurity ?</vt:lpstr>
      <vt:lpstr>ModSecurity</vt:lpstr>
      <vt:lpstr>Architecture</vt:lpstr>
      <vt:lpstr>ModSecurity with Nginx</vt:lpstr>
      <vt:lpstr>PowerPoint Presentation</vt:lpstr>
      <vt:lpstr>Outcome</vt:lpstr>
      <vt:lpstr>Response &amp; Logs</vt:lpstr>
      <vt:lpstr>Conclusion</vt:lpstr>
      <vt:lpstr>WAF is critical because</vt:lpstr>
      <vt:lpstr>Further steps </vt:lpstr>
      <vt:lpstr>Demo time !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Hasan</cp:lastModifiedBy>
  <cp:revision>77</cp:revision>
  <dcterms:created xsi:type="dcterms:W3CDTF">2021-10-12T08:06:43Z</dcterms:created>
  <dcterms:modified xsi:type="dcterms:W3CDTF">2024-08-07T06:58:30Z</dcterms:modified>
</cp:coreProperties>
</file>